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69" r:id="rId9"/>
    <p:sldId id="262" r:id="rId10"/>
    <p:sldId id="263" r:id="rId11"/>
    <p:sldId id="272" r:id="rId12"/>
    <p:sldId id="264" r:id="rId13"/>
    <p:sldId id="265" r:id="rId14"/>
    <p:sldId id="271" r:id="rId15"/>
    <p:sldId id="267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399"/>
    <a:srgbClr val="660033"/>
    <a:srgbClr val="3366CC"/>
    <a:srgbClr val="0C788E"/>
    <a:srgbClr val="422C16"/>
    <a:srgbClr val="006666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81" d="100"/>
          <a:sy n="81" d="100"/>
        </p:scale>
        <p:origin x="4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47.jpeg"/><Relationship Id="rId5" Type="http://schemas.openxmlformats.org/officeDocument/2006/relationships/image" Target="../media/image42.jpeg"/><Relationship Id="rId10" Type="http://schemas.openxmlformats.org/officeDocument/2006/relationships/image" Target="../media/image26.jpeg"/><Relationship Id="rId4" Type="http://schemas.openxmlformats.org/officeDocument/2006/relationships/image" Target="../media/image41.jpeg"/><Relationship Id="rId9" Type="http://schemas.openxmlformats.org/officeDocument/2006/relationships/image" Target="../media/image4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6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60.pn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619250" y="5445125"/>
            <a:ext cx="5832475" cy="6477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663300"/>
                </a:solidFill>
              </a:rPr>
              <a:t> Витамины</a:t>
            </a:r>
            <a:endParaRPr lang="es-ES" sz="3600" b="1" dirty="0">
              <a:solidFill>
                <a:srgbClr val="66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1026" name="Picture 2" descr="C:\Users\Андрей\Desktop\shutterstock_2892851.jpg"/>
          <p:cNvPicPr>
            <a:picLocks noChangeAspect="1" noChangeArrowheads="1"/>
          </p:cNvPicPr>
          <p:nvPr/>
        </p:nvPicPr>
        <p:blipFill>
          <a:blip r:embed="rId3" cstate="print"/>
          <a:srcRect l="6897" r="3448"/>
          <a:stretch>
            <a:fillRect/>
          </a:stretch>
        </p:blipFill>
        <p:spPr bwMode="auto">
          <a:xfrm>
            <a:off x="395536" y="332656"/>
            <a:ext cx="1872208" cy="1872208"/>
          </a:xfrm>
          <a:prstGeom prst="rect">
            <a:avLst/>
          </a:prstGeom>
          <a:noFill/>
        </p:spPr>
      </p:pic>
      <p:pic>
        <p:nvPicPr>
          <p:cNvPr id="1028" name="Picture 4" descr="C:\Users\Андрей\Desktop\iStock_000003059403XSmall_crop380w.jpg"/>
          <p:cNvPicPr>
            <a:picLocks noChangeAspect="1" noChangeArrowheads="1"/>
          </p:cNvPicPr>
          <p:nvPr/>
        </p:nvPicPr>
        <p:blipFill>
          <a:blip r:embed="rId4" cstate="print"/>
          <a:srcRect l="7143" r="10714"/>
          <a:stretch>
            <a:fillRect/>
          </a:stretch>
        </p:blipFill>
        <p:spPr bwMode="auto">
          <a:xfrm>
            <a:off x="4716016" y="332656"/>
            <a:ext cx="1656184" cy="1872208"/>
          </a:xfrm>
          <a:prstGeom prst="rect">
            <a:avLst/>
          </a:prstGeom>
          <a:noFill/>
        </p:spPr>
      </p:pic>
      <p:pic>
        <p:nvPicPr>
          <p:cNvPr id="1029" name="Picture 5" descr="C:\Users\Андрей\Desktop\1352043940_vitamind-54-100525133759.jpg"/>
          <p:cNvPicPr>
            <a:picLocks noChangeAspect="1" noChangeArrowheads="1"/>
          </p:cNvPicPr>
          <p:nvPr/>
        </p:nvPicPr>
        <p:blipFill>
          <a:blip r:embed="rId5" cstate="print"/>
          <a:srcRect l="10345" r="6896"/>
          <a:stretch>
            <a:fillRect/>
          </a:stretch>
        </p:blipFill>
        <p:spPr bwMode="auto">
          <a:xfrm>
            <a:off x="6876256" y="404664"/>
            <a:ext cx="1728192" cy="1872208"/>
          </a:xfrm>
          <a:prstGeom prst="rect">
            <a:avLst/>
          </a:prstGeom>
          <a:noFill/>
        </p:spPr>
      </p:pic>
      <p:pic>
        <p:nvPicPr>
          <p:cNvPr id="9" name="Рисунок 8" descr="C:\Users\Андрей\Desktop\0afdc3c2e35c.jpg"/>
          <p:cNvPicPr/>
          <p:nvPr/>
        </p:nvPicPr>
        <p:blipFill>
          <a:blip r:embed="rId6" cstate="print"/>
          <a:srcRect r="22185"/>
          <a:stretch>
            <a:fillRect/>
          </a:stretch>
        </p:blipFill>
        <p:spPr bwMode="auto">
          <a:xfrm>
            <a:off x="2699792" y="332656"/>
            <a:ext cx="1647825" cy="18764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[gotowall.com]20120124_133504_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741034"/>
            <a:ext cx="1368152" cy="912101"/>
          </a:xfrm>
          <a:prstGeom prst="rect">
            <a:avLst/>
          </a:prstGeom>
          <a:noFill/>
        </p:spPr>
      </p:pic>
      <p:pic>
        <p:nvPicPr>
          <p:cNvPr id="3075" name="Picture 3" descr="C:\Users\Андрей\Desktop\17541_html_m184a0e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1584176" cy="1152128"/>
          </a:xfrm>
          <a:prstGeom prst="rect">
            <a:avLst/>
          </a:prstGeom>
          <a:noFill/>
        </p:spPr>
      </p:pic>
      <p:pic>
        <p:nvPicPr>
          <p:cNvPr id="3076" name="Picture 4" descr="C:\Users\Андрей\Desktop\459930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96752"/>
            <a:ext cx="1482165" cy="936104"/>
          </a:xfrm>
          <a:prstGeom prst="rect">
            <a:avLst/>
          </a:prstGeom>
          <a:noFill/>
        </p:spPr>
      </p:pic>
      <p:pic>
        <p:nvPicPr>
          <p:cNvPr id="3077" name="Picture 5" descr="C:\Users\Андрей\Desktop\Svek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645024"/>
            <a:ext cx="1440160" cy="1000111"/>
          </a:xfrm>
          <a:prstGeom prst="rect">
            <a:avLst/>
          </a:prstGeom>
          <a:noFill/>
        </p:spPr>
      </p:pic>
      <p:pic>
        <p:nvPicPr>
          <p:cNvPr id="4098" name="Picture 2" descr="http://im0-tub-ru.yandex.net/i?id=ff2543bd38ec687c15be4de9fdda0a83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980728"/>
            <a:ext cx="1600200" cy="1238250"/>
          </a:xfrm>
          <a:prstGeom prst="rect">
            <a:avLst/>
          </a:prstGeom>
          <a:noFill/>
        </p:spPr>
      </p:pic>
      <p:pic>
        <p:nvPicPr>
          <p:cNvPr id="4100" name="Picture 4" descr="http://im1-tub-ru.yandex.net/i?id=a90cc898e025d4ab5d3518854d6b552e&amp;n=24"/>
          <p:cNvPicPr>
            <a:picLocks noChangeAspect="1" noChangeArrowheads="1"/>
          </p:cNvPicPr>
          <p:nvPr/>
        </p:nvPicPr>
        <p:blipFill>
          <a:blip r:embed="rId7" cstate="print"/>
          <a:srcRect l="8689" t="17446" r="30484"/>
          <a:stretch>
            <a:fillRect/>
          </a:stretch>
        </p:blipFill>
        <p:spPr bwMode="auto">
          <a:xfrm>
            <a:off x="4572000" y="3429000"/>
            <a:ext cx="1440160" cy="1460323"/>
          </a:xfrm>
          <a:prstGeom prst="rect">
            <a:avLst/>
          </a:prstGeom>
          <a:noFill/>
        </p:spPr>
      </p:pic>
      <p:pic>
        <p:nvPicPr>
          <p:cNvPr id="4102" name="Picture 6" descr="81862064_luk.png - Просмотр картинки - Хостинг картинок и изображений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284984"/>
            <a:ext cx="1656184" cy="1544909"/>
          </a:xfrm>
          <a:prstGeom prst="rect">
            <a:avLst/>
          </a:prstGeom>
          <a:noFill/>
        </p:spPr>
      </p:pic>
      <p:pic>
        <p:nvPicPr>
          <p:cNvPr id="11" name="Рисунок 10" descr="Из чего сделать гроздь рябины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1052736"/>
            <a:ext cx="13681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Витамины, Пермь - Teron.ru - Страница 11"/>
          <p:cNvPicPr/>
          <p:nvPr/>
        </p:nvPicPr>
        <p:blipFill>
          <a:blip r:embed="rId10" cstate="print"/>
          <a:srcRect l="64808" t="25078" b="3762"/>
          <a:stretch>
            <a:fillRect/>
          </a:stretch>
        </p:blipFill>
        <p:spPr bwMode="auto">
          <a:xfrm>
            <a:off x="0" y="0"/>
            <a:ext cx="1187624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Грузинская петрушка вернется на российский рынок спустя 10 лет - Sfera.fm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5400000">
            <a:off x="7372911" y="1229550"/>
            <a:ext cx="1374016" cy="75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тамины и их свойства iLive. . Я живу! . Здорово!"/>
          <p:cNvPicPr/>
          <p:nvPr/>
        </p:nvPicPr>
        <p:blipFill>
          <a:blip r:embed="rId2" cstate="print"/>
          <a:srcRect l="55959" t="7191" r="17243" b="19101"/>
          <a:stretch>
            <a:fillRect/>
          </a:stretch>
        </p:blipFill>
        <p:spPr bwMode="auto">
          <a:xfrm>
            <a:off x="3995936" y="764704"/>
            <a:ext cx="1593850" cy="3124200"/>
          </a:xfrm>
          <a:prstGeom prst="rect">
            <a:avLst/>
          </a:prstGeom>
          <a:noFill/>
        </p:spPr>
      </p:pic>
      <p:pic>
        <p:nvPicPr>
          <p:cNvPr id="1026" name="Picture 2" descr="Фронтит: причины болезни, лечение, осложнения, опасность и профилактика"/>
          <p:cNvPicPr>
            <a:picLocks noChangeAspect="1" noChangeArrowheads="1"/>
          </p:cNvPicPr>
          <p:nvPr/>
        </p:nvPicPr>
        <p:blipFill>
          <a:blip r:embed="rId3" cstate="print"/>
          <a:srcRect b="12515"/>
          <a:stretch>
            <a:fillRect/>
          </a:stretch>
        </p:blipFill>
        <p:spPr bwMode="auto">
          <a:xfrm>
            <a:off x="323528" y="548680"/>
            <a:ext cx="3356929" cy="2204864"/>
          </a:xfrm>
          <a:prstGeom prst="rect">
            <a:avLst/>
          </a:prstGeom>
          <a:noFill/>
        </p:spPr>
      </p:pic>
      <p:pic>
        <p:nvPicPr>
          <p:cNvPr id="1030" name="Picture 6" descr="Еда, заряжающая ребенка энергией &quot; MEDIKFORUM.RU"/>
          <p:cNvPicPr>
            <a:picLocks noChangeAspect="1" noChangeArrowheads="1"/>
          </p:cNvPicPr>
          <p:nvPr/>
        </p:nvPicPr>
        <p:blipFill>
          <a:blip r:embed="rId4" cstate="print"/>
          <a:srcRect l="3060" r="6841" b="9062"/>
          <a:stretch>
            <a:fillRect/>
          </a:stretch>
        </p:blipFill>
        <p:spPr bwMode="auto">
          <a:xfrm>
            <a:off x="5580112" y="1628800"/>
            <a:ext cx="331236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Витамин </a:t>
            </a:r>
            <a:r>
              <a:rPr lang="en-US" dirty="0" smtClean="0">
                <a:solidFill>
                  <a:srgbClr val="FFC000"/>
                </a:solidFill>
              </a:rPr>
              <a:t>D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20688"/>
            <a:ext cx="4896544" cy="4464496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Я - полезный витамин.</a:t>
            </a:r>
          </a:p>
          <a:p>
            <a:pPr>
              <a:buNone/>
            </a:pPr>
            <a:r>
              <a:rPr lang="ru-RU" sz="2800" dirty="0" smtClean="0"/>
              <a:t>Вам, друзья необходим!</a:t>
            </a:r>
          </a:p>
          <a:p>
            <a:pPr>
              <a:buNone/>
            </a:pPr>
            <a:r>
              <a:rPr lang="ru-RU" sz="2800" dirty="0" smtClean="0"/>
              <a:t>Кто </a:t>
            </a:r>
            <a:r>
              <a:rPr lang="ru-RU" sz="2800" dirty="0" smtClean="0">
                <a:solidFill>
                  <a:srgbClr val="0070C0"/>
                </a:solidFill>
              </a:rPr>
              <a:t>морскую рыбу </a:t>
            </a:r>
            <a:r>
              <a:rPr lang="ru-RU" sz="2800" dirty="0" smtClean="0"/>
              <a:t>ест,</a:t>
            </a:r>
          </a:p>
          <a:p>
            <a:pPr>
              <a:buNone/>
            </a:pPr>
            <a:r>
              <a:rPr lang="ru-RU" sz="2800" dirty="0" smtClean="0"/>
              <a:t>Тот силен, как Геркулес! </a:t>
            </a:r>
          </a:p>
          <a:p>
            <a:pPr>
              <a:buNone/>
            </a:pPr>
            <a:r>
              <a:rPr lang="ru-RU" sz="2800" dirty="0" smtClean="0"/>
              <a:t>Если </a:t>
            </a:r>
            <a:r>
              <a:rPr lang="ru-RU" sz="2800" dirty="0" smtClean="0">
                <a:solidFill>
                  <a:srgbClr val="FFC000"/>
                </a:solidFill>
              </a:rPr>
              <a:t>рыбий жир </a:t>
            </a:r>
            <a:r>
              <a:rPr lang="ru-RU" sz="2800" dirty="0" smtClean="0"/>
              <a:t>полюбишь,</a:t>
            </a:r>
          </a:p>
          <a:p>
            <a:pPr>
              <a:buNone/>
            </a:pPr>
            <a:r>
              <a:rPr lang="ru-RU" sz="2800" dirty="0" smtClean="0"/>
              <a:t>Силачом тогда ты будешь!</a:t>
            </a:r>
          </a:p>
          <a:p>
            <a:pPr>
              <a:buNone/>
            </a:pPr>
            <a:r>
              <a:rPr lang="ru-RU" sz="2800" dirty="0" smtClean="0"/>
              <a:t>Есть </a:t>
            </a:r>
            <a:r>
              <a:rPr lang="ru-RU" sz="2800" dirty="0" smtClean="0">
                <a:solidFill>
                  <a:srgbClr val="00B050"/>
                </a:solidFill>
              </a:rPr>
              <a:t>в сметане </a:t>
            </a:r>
            <a:r>
              <a:rPr lang="ru-RU" sz="2800" dirty="0" smtClean="0"/>
              <a:t>и в </a:t>
            </a:r>
            <a:r>
              <a:rPr lang="ru-RU" sz="2800" dirty="0" smtClean="0">
                <a:solidFill>
                  <a:srgbClr val="FF0000"/>
                </a:solidFill>
              </a:rPr>
              <a:t>яйце,</a:t>
            </a:r>
          </a:p>
          <a:p>
            <a:pPr>
              <a:buNone/>
            </a:pPr>
            <a:r>
              <a:rPr lang="ru-RU" sz="2800" dirty="0" smtClean="0"/>
              <a:t>В </a:t>
            </a:r>
            <a:r>
              <a:rPr lang="ru-RU" sz="2800" dirty="0" smtClean="0">
                <a:solidFill>
                  <a:srgbClr val="002060"/>
                </a:solidFill>
              </a:rPr>
              <a:t>масле</a:t>
            </a:r>
            <a:r>
              <a:rPr lang="ru-RU" sz="2800" dirty="0" smtClean="0"/>
              <a:t>, </a:t>
            </a:r>
            <a:r>
              <a:rPr lang="ru-RU" sz="2800" dirty="0" smtClean="0">
                <a:solidFill>
                  <a:srgbClr val="7030A0"/>
                </a:solidFill>
              </a:rPr>
              <a:t>сыре</a:t>
            </a:r>
            <a:r>
              <a:rPr lang="ru-RU" sz="2800" dirty="0" smtClean="0"/>
              <a:t>, в </a:t>
            </a:r>
            <a:r>
              <a:rPr lang="ru-RU" sz="2800" dirty="0" smtClean="0">
                <a:solidFill>
                  <a:srgbClr val="00B0F0"/>
                </a:solidFill>
              </a:rPr>
              <a:t>молоке</a:t>
            </a:r>
            <a:r>
              <a:rPr lang="ru-RU" sz="2800" dirty="0" smtClean="0"/>
              <a:t>.</a:t>
            </a:r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endParaRPr lang="ru-RU" sz="2800" b="1" dirty="0"/>
          </a:p>
        </p:txBody>
      </p:sp>
      <p:pic>
        <p:nvPicPr>
          <p:cNvPr id="1026" name="Picture 2" descr="C:\Users\Андрей\Desktop\8702920b6d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628800"/>
            <a:ext cx="2880320" cy="319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egg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556792"/>
            <a:ext cx="1417320" cy="1133856"/>
          </a:xfrm>
          <a:prstGeom prst="rect">
            <a:avLst/>
          </a:prstGeom>
        </p:spPr>
      </p:pic>
      <p:pic>
        <p:nvPicPr>
          <p:cNvPr id="3" name="Рисунок 2" descr="http://im1-tub-ru.yandex.net/i?id=8d904f98c81d845a3ddf47a39ea8c82b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287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Можно ли сохранить сливочное масло без... / . Разное / Все для дома / Pinme.ru / Яночка Кузнецов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Обои Морепродукты Суши Рыба Еда Фото 3456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404664"/>
            <a:ext cx="2073830" cy="1296144"/>
          </a:xfrm>
          <a:prstGeom prst="rect">
            <a:avLst/>
          </a:prstGeom>
          <a:noFill/>
        </p:spPr>
      </p:pic>
      <p:pic>
        <p:nvPicPr>
          <p:cNvPr id="7" name="Рисунок 6" descr="potato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64288" y="764704"/>
            <a:ext cx="1417320" cy="1042416"/>
          </a:xfrm>
          <a:prstGeom prst="rect">
            <a:avLst/>
          </a:prstGeom>
        </p:spPr>
      </p:pic>
      <p:pic>
        <p:nvPicPr>
          <p:cNvPr id="2052" name="Picture 4" descr="http://im1-tub-ru.yandex.net/i?id=9980423ec3119b4defa0c9eed4a8f39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3356992"/>
            <a:ext cx="2524125" cy="1428750"/>
          </a:xfrm>
          <a:prstGeom prst="rect">
            <a:avLst/>
          </a:prstGeom>
          <a:noFill/>
        </p:spPr>
      </p:pic>
      <p:pic>
        <p:nvPicPr>
          <p:cNvPr id="2054" name="Picture 6" descr="Лечение Простуды и заболеваний Горла Народная медицина"/>
          <p:cNvPicPr>
            <a:picLocks noChangeAspect="1" noChangeArrowheads="1"/>
          </p:cNvPicPr>
          <p:nvPr/>
        </p:nvPicPr>
        <p:blipFill>
          <a:blip r:embed="rId8" cstate="print"/>
          <a:srcRect r="10046" b="9892"/>
          <a:stretch>
            <a:fillRect/>
          </a:stretch>
        </p:blipFill>
        <p:spPr bwMode="auto">
          <a:xfrm>
            <a:off x="3419872" y="2996952"/>
            <a:ext cx="1584175" cy="1944216"/>
          </a:xfrm>
          <a:prstGeom prst="rect">
            <a:avLst/>
          </a:prstGeom>
          <a:noFill/>
        </p:spPr>
      </p:pic>
      <p:pic>
        <p:nvPicPr>
          <p:cNvPr id="3075" name="Picture 3" descr="http://im0-tub-ru.yandex.net/i?id=993deb903f616c0fa7bd41aaa918685a&amp;n=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068960"/>
            <a:ext cx="1657350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707904" y="836712"/>
            <a:ext cx="1512168" cy="13681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3851920" y="1268760"/>
            <a:ext cx="432048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4644008" y="1268760"/>
            <a:ext cx="432048" cy="360040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995936" y="1268760"/>
            <a:ext cx="72008" cy="28803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4788024" y="1268760"/>
            <a:ext cx="72008" cy="288032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есяц 13"/>
          <p:cNvSpPr/>
          <p:nvPr/>
        </p:nvSpPr>
        <p:spPr>
          <a:xfrm rot="16200000">
            <a:off x="4427982" y="1628801"/>
            <a:ext cx="144019" cy="576064"/>
          </a:xfrm>
          <a:prstGeom prst="moon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Блок-схема: узел 14"/>
          <p:cNvSpPr/>
          <p:nvPr/>
        </p:nvSpPr>
        <p:spPr>
          <a:xfrm flipH="1" flipV="1">
            <a:off x="4427984" y="1556792"/>
            <a:ext cx="117726" cy="14401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75856" y="2276872"/>
            <a:ext cx="2448272" cy="29306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www.vseznayem.ru/images/stories/2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16561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im1-tub-ru.yandex.net/i?id=8d904f98c81d845a3ddf47a39ea8c82b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48680"/>
            <a:ext cx="16287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http://im0-tub-ru.yandex.net/i?id=993deb903f616c0fa7bd41aaa918685a&amp;n=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564904"/>
            <a:ext cx="1657350" cy="1238250"/>
          </a:xfrm>
          <a:prstGeom prst="rect">
            <a:avLst/>
          </a:prstGeom>
          <a:noFill/>
        </p:spPr>
      </p:pic>
      <p:pic>
        <p:nvPicPr>
          <p:cNvPr id="18" name="Picture 6" descr="Лечение Простуды и заболеваний Горла Народная медицина"/>
          <p:cNvPicPr>
            <a:picLocks noChangeAspect="1" noChangeArrowheads="1"/>
          </p:cNvPicPr>
          <p:nvPr/>
        </p:nvPicPr>
        <p:blipFill>
          <a:blip r:embed="rId5" cstate="print"/>
          <a:srcRect r="10046" b="9892"/>
          <a:stretch>
            <a:fillRect/>
          </a:stretch>
        </p:blipFill>
        <p:spPr bwMode="auto">
          <a:xfrm>
            <a:off x="3347864" y="2348880"/>
            <a:ext cx="821424" cy="1008112"/>
          </a:xfrm>
          <a:prstGeom prst="rect">
            <a:avLst/>
          </a:prstGeom>
          <a:noFill/>
        </p:spPr>
      </p:pic>
      <p:pic>
        <p:nvPicPr>
          <p:cNvPr id="20" name="Содержимое 5" descr="egg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293096"/>
            <a:ext cx="1224136" cy="845824"/>
          </a:xfrm>
          <a:prstGeom prst="rect">
            <a:avLst/>
          </a:prstGeom>
        </p:spPr>
      </p:pic>
      <p:pic>
        <p:nvPicPr>
          <p:cNvPr id="21" name="Рисунок 20" descr="Можно ли сохранить сливочное масло без... / . Разное / Все для дома / Pinme.ru / Яночка Кузнецова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3356992"/>
            <a:ext cx="1440160" cy="92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3816424" cy="2448273"/>
          </a:xfrm>
        </p:spPr>
        <p:txBody>
          <a:bodyPr/>
          <a:lstStyle/>
          <a:p>
            <a:r>
              <a:rPr lang="ru-RU" sz="2000" b="1" dirty="0" smtClean="0"/>
              <a:t>Еще витаминов есть много,</a:t>
            </a:r>
          </a:p>
          <a:p>
            <a:r>
              <a:rPr lang="ru-RU" sz="2000" b="1" dirty="0" smtClean="0"/>
              <a:t>Пополняйте организм ими строго.</a:t>
            </a:r>
          </a:p>
          <a:p>
            <a:r>
              <a:rPr lang="ru-RU" sz="2000" b="1" dirty="0" smtClean="0"/>
              <a:t>Тогда не будете болеть,</a:t>
            </a:r>
          </a:p>
          <a:p>
            <a:r>
              <a:rPr lang="ru-RU" sz="2000" b="1" dirty="0" smtClean="0"/>
              <a:t>Будете веселиться и петь .</a:t>
            </a:r>
            <a:endParaRPr lang="ru-RU" sz="2000" b="1" dirty="0"/>
          </a:p>
        </p:txBody>
      </p:sp>
      <p:pic>
        <p:nvPicPr>
          <p:cNvPr id="5" name="Picture 2" descr="C:\Users\Андрей\Desktop\Info-basic-nutrition-children-A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5"/>
            <a:ext cx="4104456" cy="30963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1"/>
            <a:ext cx="5040560" cy="3744416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Никогда не унываю,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И улыбка на лице,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Потому что принимаю</a:t>
            </a:r>
          </a:p>
          <a:p>
            <a:pPr>
              <a:buNone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Витамины </a:t>
            </a:r>
            <a:r>
              <a:rPr lang="ru-RU" sz="3600" dirty="0" smtClean="0">
                <a:solidFill>
                  <a:srgbClr val="FF0000"/>
                </a:solidFill>
              </a:rPr>
              <a:t>А,</a:t>
            </a:r>
            <a:r>
              <a:rPr lang="ru-RU" sz="3600" dirty="0" smtClean="0">
                <a:solidFill>
                  <a:srgbClr val="FFC000"/>
                </a:solidFill>
              </a:rPr>
              <a:t>В,</a:t>
            </a:r>
            <a:r>
              <a:rPr lang="ru-RU" sz="3600" dirty="0" smtClean="0">
                <a:solidFill>
                  <a:srgbClr val="003399"/>
                </a:solidFill>
              </a:rPr>
              <a:t>С.</a:t>
            </a:r>
            <a:endParaRPr lang="ru-RU" sz="3600" dirty="0">
              <a:solidFill>
                <a:srgbClr val="0033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  <p:pic>
        <p:nvPicPr>
          <p:cNvPr id="2050" name="Picture 2" descr="C:\Users\Андрей\Desktop\75392406_51124c6efd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04664"/>
            <a:ext cx="3240360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96752"/>
            <a:ext cx="7643192" cy="492941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Расскажу Вам не тая,</a:t>
            </a:r>
          </a:p>
          <a:p>
            <a:pPr>
              <a:buNone/>
            </a:pPr>
            <a:r>
              <a:rPr lang="ru-RU" sz="2000" dirty="0" smtClean="0"/>
              <a:t>Как полезен я, друзья!</a:t>
            </a:r>
          </a:p>
          <a:p>
            <a:pPr>
              <a:buNone/>
            </a:pPr>
            <a:r>
              <a:rPr lang="ru-RU" sz="2000" dirty="0" smtClean="0"/>
              <a:t>Я в </a:t>
            </a:r>
            <a:r>
              <a:rPr lang="ru-RU" sz="2000" dirty="0" smtClean="0">
                <a:solidFill>
                  <a:srgbClr val="FF0000"/>
                </a:solidFill>
              </a:rPr>
              <a:t>морковке</a:t>
            </a:r>
            <a:r>
              <a:rPr lang="ru-RU" sz="2000" dirty="0" smtClean="0"/>
              <a:t> и </a:t>
            </a:r>
            <a:r>
              <a:rPr lang="ru-RU" sz="2000" dirty="0" smtClean="0">
                <a:solidFill>
                  <a:srgbClr val="00B050"/>
                </a:solidFill>
              </a:rPr>
              <a:t>томате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В </a:t>
            </a:r>
            <a:r>
              <a:rPr lang="ru-RU" sz="2000" dirty="0" smtClean="0">
                <a:solidFill>
                  <a:srgbClr val="00B0F0"/>
                </a:solidFill>
              </a:rPr>
              <a:t>тыкве</a:t>
            </a:r>
            <a:r>
              <a:rPr lang="ru-RU" sz="2000" dirty="0" smtClean="0"/>
              <a:t>, в </a:t>
            </a:r>
            <a:r>
              <a:rPr lang="ru-RU" sz="2000" dirty="0" smtClean="0">
                <a:solidFill>
                  <a:srgbClr val="002060"/>
                </a:solidFill>
              </a:rPr>
              <a:t>персике</a:t>
            </a:r>
            <a:r>
              <a:rPr lang="ru-RU" sz="2000" dirty="0" smtClean="0"/>
              <a:t>, в </a:t>
            </a:r>
            <a:r>
              <a:rPr lang="ru-RU" sz="2000" dirty="0" smtClean="0">
                <a:solidFill>
                  <a:srgbClr val="7030A0"/>
                </a:solidFill>
              </a:rPr>
              <a:t>салате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Съешь меня - и подрастешь,</a:t>
            </a:r>
          </a:p>
          <a:p>
            <a:pPr>
              <a:buNone/>
            </a:pPr>
            <a:r>
              <a:rPr lang="ru-RU" sz="2000" dirty="0" smtClean="0"/>
              <a:t>Будешь ты во всем хорош!</a:t>
            </a:r>
          </a:p>
          <a:p>
            <a:pPr>
              <a:buNone/>
            </a:pPr>
            <a:r>
              <a:rPr lang="ru-RU" sz="2000" dirty="0" smtClean="0"/>
              <a:t>Помни истину простую:</a:t>
            </a:r>
          </a:p>
          <a:p>
            <a:pPr>
              <a:buNone/>
            </a:pPr>
            <a:r>
              <a:rPr lang="ru-RU" sz="2000" dirty="0" smtClean="0"/>
              <a:t>Лучше видит только тот,</a:t>
            </a:r>
          </a:p>
          <a:p>
            <a:pPr>
              <a:buNone/>
            </a:pPr>
            <a:r>
              <a:rPr lang="ru-RU" sz="2000" dirty="0" smtClean="0"/>
              <a:t>Кто жует морковь сырую</a:t>
            </a:r>
          </a:p>
          <a:p>
            <a:pPr>
              <a:buNone/>
            </a:pPr>
            <a:r>
              <a:rPr lang="ru-RU" sz="2000" dirty="0" smtClean="0"/>
              <a:t>Или пьет морковный сок!</a:t>
            </a:r>
            <a:endParaRPr lang="ru-RU" sz="2000" dirty="0"/>
          </a:p>
        </p:txBody>
      </p:sp>
      <p:pic>
        <p:nvPicPr>
          <p:cNvPr id="5" name="Picture 2" descr="C:\Users\Андрей\Desktop\1935977.jpg"/>
          <p:cNvPicPr>
            <a:picLocks noChangeAspect="1" noChangeArrowheads="1"/>
          </p:cNvPicPr>
          <p:nvPr/>
        </p:nvPicPr>
        <p:blipFill>
          <a:blip r:embed="rId2" cstate="print"/>
          <a:srcRect r="16129"/>
          <a:stretch>
            <a:fillRect/>
          </a:stretch>
        </p:blipFill>
        <p:spPr bwMode="auto">
          <a:xfrm>
            <a:off x="5292080" y="1628800"/>
            <a:ext cx="252028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arrot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1296144" cy="1296144"/>
          </a:xfrm>
        </p:spPr>
      </p:pic>
      <p:pic>
        <p:nvPicPr>
          <p:cNvPr id="3074" name="Picture 2" descr="C:\Users\Андрей\Desktop\spelie_abrikosi_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1772887" cy="1224136"/>
          </a:xfrm>
          <a:prstGeom prst="rect">
            <a:avLst/>
          </a:prstGeom>
          <a:noFill/>
        </p:spPr>
      </p:pic>
      <p:pic>
        <p:nvPicPr>
          <p:cNvPr id="8" name="Рисунок 7" descr="Витамин &quot;А&quot; (ретинол) - витамин здоровой жизни ЛАДИМИЛ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2413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Применение льняного масла для волос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356992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im0-tub-ru.yandex.net/i?id=3d605b7915ab5c4647dc2904888bf54f&amp;n=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212976"/>
            <a:ext cx="1224136" cy="1224136"/>
          </a:xfrm>
          <a:prstGeom prst="rect">
            <a:avLst/>
          </a:prstGeom>
          <a:noFill/>
        </p:spPr>
      </p:pic>
      <p:pic>
        <p:nvPicPr>
          <p:cNvPr id="8196" name="Picture 4" descr="http://im0-tub-ru.yandex.net/i?id=defe1dc521cf9064cb6a412e568dbcfb&amp;n=2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3284984"/>
            <a:ext cx="1238250" cy="1238250"/>
          </a:xfrm>
          <a:prstGeom prst="rect">
            <a:avLst/>
          </a:prstGeom>
          <a:noFill/>
        </p:spPr>
      </p:pic>
      <p:pic>
        <p:nvPicPr>
          <p:cNvPr id="8198" name="Picture 6" descr="http://im0-tub-ru.yandex.net/i?id=82329ef9f585d414f8352cdee13c3d5c&amp;n=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3356992"/>
            <a:ext cx="1649768" cy="1094234"/>
          </a:xfrm>
          <a:prstGeom prst="rect">
            <a:avLst/>
          </a:prstGeom>
          <a:noFill/>
        </p:spPr>
      </p:pic>
      <p:pic>
        <p:nvPicPr>
          <p:cNvPr id="8200" name="Picture 8" descr="http://im0-tub-ru.yandex.net/i?id=14ac13f4caa381b8aa8d3e91c25826a2&amp;n=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752" y="764704"/>
            <a:ext cx="1584176" cy="1296144"/>
          </a:xfrm>
          <a:prstGeom prst="rect">
            <a:avLst/>
          </a:prstGeom>
          <a:noFill/>
        </p:spPr>
      </p:pic>
      <p:pic>
        <p:nvPicPr>
          <p:cNvPr id="8202" name="Picture 10" descr="http://im0-tub-ru.yandex.net/i?id=567ea44486eeb1c36084d57fa7e92438&amp;n=2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3212976"/>
            <a:ext cx="1104900" cy="1238250"/>
          </a:xfrm>
          <a:prstGeom prst="rect">
            <a:avLst/>
          </a:prstGeom>
          <a:noFill/>
        </p:spPr>
      </p:pic>
      <p:pic>
        <p:nvPicPr>
          <p:cNvPr id="10242" name="Picture 2" descr="Обои салат, зелень, Еда шикрокоформатные для рабочего стола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836712"/>
            <a:ext cx="2160240" cy="1548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тамины и их свойства iLive. . Я живу! . Здорово!"/>
          <p:cNvPicPr/>
          <p:nvPr/>
        </p:nvPicPr>
        <p:blipFill>
          <a:blip r:embed="rId2" cstate="print"/>
          <a:srcRect l="3089" t="8677" r="69879" b="18872"/>
          <a:stretch>
            <a:fillRect/>
          </a:stretch>
        </p:blipFill>
        <p:spPr bwMode="auto">
          <a:xfrm>
            <a:off x="2915816" y="476672"/>
            <a:ext cx="3600400" cy="4464496"/>
          </a:xfrm>
          <a:prstGeom prst="rect">
            <a:avLst/>
          </a:prstGeom>
          <a:noFill/>
        </p:spPr>
      </p:pic>
      <p:pic>
        <p:nvPicPr>
          <p:cNvPr id="10242" name="Picture 2" descr="Алматинские друзья Версия для печати Красивейщие фотографии глаз"/>
          <p:cNvPicPr>
            <a:picLocks noChangeAspect="1" noChangeArrowheads="1"/>
          </p:cNvPicPr>
          <p:nvPr/>
        </p:nvPicPr>
        <p:blipFill>
          <a:blip r:embed="rId3" cstate="print"/>
          <a:srcRect l="18493" t="26786" r="20128" b="26947"/>
          <a:stretch>
            <a:fillRect/>
          </a:stretch>
        </p:blipFill>
        <p:spPr bwMode="auto">
          <a:xfrm>
            <a:off x="395536" y="1124744"/>
            <a:ext cx="2268760" cy="1368152"/>
          </a:xfrm>
          <a:prstGeom prst="rect">
            <a:avLst/>
          </a:prstGeom>
          <a:noFill/>
        </p:spPr>
      </p:pic>
      <p:pic>
        <p:nvPicPr>
          <p:cNvPr id="10244" name="Picture 4" descr="Методы отбеливания зубов и побочные эффекты препаратов"/>
          <p:cNvPicPr>
            <a:picLocks noChangeAspect="1" noChangeArrowheads="1"/>
          </p:cNvPicPr>
          <p:nvPr/>
        </p:nvPicPr>
        <p:blipFill>
          <a:blip r:embed="rId4" cstate="print"/>
          <a:srcRect t="6586" b="14388"/>
          <a:stretch>
            <a:fillRect/>
          </a:stretch>
        </p:blipFill>
        <p:spPr bwMode="auto">
          <a:xfrm>
            <a:off x="323528" y="3140968"/>
            <a:ext cx="2308354" cy="1368152"/>
          </a:xfrm>
          <a:prstGeom prst="rect">
            <a:avLst/>
          </a:prstGeom>
          <a:noFill/>
        </p:spPr>
      </p:pic>
      <p:pic>
        <p:nvPicPr>
          <p:cNvPr id="10246" name="Picture 6" descr="О детских болезня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1772816"/>
            <a:ext cx="1759001" cy="2619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Витамин 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4752528" cy="2952328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Рыба</a:t>
            </a:r>
            <a:r>
              <a:rPr lang="ru-RU" sz="2400" dirty="0" smtClean="0">
                <a:solidFill>
                  <a:srgbClr val="FF0000"/>
                </a:solidFill>
              </a:rPr>
              <a:t>, хлеб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92D050"/>
                </a:solidFill>
              </a:rPr>
              <a:t>яйцо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0070C0"/>
                </a:solidFill>
              </a:rPr>
              <a:t>сыр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Мясо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C788E"/>
                </a:solidFill>
              </a:rPr>
              <a:t>птица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3366CC"/>
                </a:solidFill>
              </a:rPr>
              <a:t>кефир</a:t>
            </a:r>
            <a:r>
              <a:rPr lang="ru-RU" sz="2400" dirty="0" smtClean="0"/>
              <a:t>,</a:t>
            </a:r>
          </a:p>
          <a:p>
            <a:pPr>
              <a:buNone/>
            </a:pPr>
            <a:r>
              <a:rPr lang="ru-RU" sz="2400" dirty="0" smtClean="0"/>
              <a:t>Дрожжи, </a:t>
            </a:r>
            <a:r>
              <a:rPr lang="ru-RU" sz="2400" dirty="0" smtClean="0">
                <a:solidFill>
                  <a:srgbClr val="660033"/>
                </a:solidFill>
              </a:rPr>
              <a:t>курага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орехи-</a:t>
            </a:r>
          </a:p>
          <a:p>
            <a:pPr>
              <a:buNone/>
            </a:pPr>
            <a:r>
              <a:rPr lang="ru-RU" sz="2400" dirty="0" smtClean="0"/>
              <a:t>И в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горохе</a:t>
            </a:r>
            <a:r>
              <a:rPr lang="ru-RU" sz="2400" dirty="0" smtClean="0"/>
              <a:t> тоже я.</a:t>
            </a:r>
          </a:p>
          <a:p>
            <a:pPr>
              <a:buNone/>
            </a:pPr>
            <a:r>
              <a:rPr lang="ru-RU" sz="2400" dirty="0" smtClean="0"/>
              <a:t>Много пользы от меня!</a:t>
            </a:r>
          </a:p>
          <a:p>
            <a:pPr>
              <a:buNone/>
            </a:pPr>
            <a:r>
              <a:rPr lang="ru-RU" sz="2400" dirty="0" smtClean="0"/>
              <a:t>Очень важно спозаранку</a:t>
            </a:r>
          </a:p>
          <a:p>
            <a:pPr>
              <a:buNone/>
            </a:pPr>
            <a:r>
              <a:rPr lang="ru-RU" sz="2400" dirty="0" smtClean="0"/>
              <a:t>Съесть за завтраком овсянку</a:t>
            </a:r>
          </a:p>
          <a:p>
            <a:pPr>
              <a:buNone/>
            </a:pPr>
            <a:r>
              <a:rPr lang="ru-RU" sz="2400" dirty="0" smtClean="0"/>
              <a:t>Черный хлеб полезен нам –</a:t>
            </a:r>
          </a:p>
          <a:p>
            <a:pPr>
              <a:buNone/>
            </a:pPr>
            <a:r>
              <a:rPr lang="ru-RU" sz="2400" dirty="0" smtClean="0"/>
              <a:t>И не только по утрам.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8194" name="Picture 2" descr="Овсяная каш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628800"/>
            <a:ext cx="412444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дрей\Desktop\_MG_3665_w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56992"/>
            <a:ext cx="1728192" cy="1661996"/>
          </a:xfrm>
          <a:prstGeom prst="rect">
            <a:avLst/>
          </a:prstGeom>
          <a:noFill/>
        </p:spPr>
      </p:pic>
      <p:pic>
        <p:nvPicPr>
          <p:cNvPr id="6148" name="Picture 4" descr="C:\Users\Андрей\Desktop\9f261343bb323650e9e699b9bb5ff7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727094"/>
            <a:ext cx="2088232" cy="1408365"/>
          </a:xfrm>
          <a:prstGeom prst="rect">
            <a:avLst/>
          </a:prstGeom>
          <a:noFill/>
        </p:spPr>
      </p:pic>
      <p:pic>
        <p:nvPicPr>
          <p:cNvPr id="6" name="Рисунок 5" descr="Витамины, Пермь - Teron.ru - Страница 11"/>
          <p:cNvPicPr/>
          <p:nvPr/>
        </p:nvPicPr>
        <p:blipFill>
          <a:blip r:embed="rId4" cstate="print"/>
          <a:srcRect l="34231" t="15674" r="35000" b="22884"/>
          <a:stretch>
            <a:fillRect/>
          </a:stretch>
        </p:blipFill>
        <p:spPr bwMode="auto">
          <a:xfrm>
            <a:off x="0" y="0"/>
            <a:ext cx="899592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im3-tub-ru.yandex.net/i?id=b64b1b667e9f2db54680f3e3ba9ee6df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196752"/>
            <a:ext cx="2088232" cy="2088232"/>
          </a:xfrm>
          <a:prstGeom prst="rect">
            <a:avLst/>
          </a:prstGeom>
          <a:noFill/>
        </p:spPr>
      </p:pic>
      <p:pic>
        <p:nvPicPr>
          <p:cNvPr id="8" name="Рисунок 7" descr="Сыр против диабета. . Лечение диабета. . Обозреватель : Сайт…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268760"/>
            <a:ext cx="172819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0-tub-ru.yandex.net/i?id=c34e535ffadee3987400be5e650dd220&amp;n=2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1484784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http://im3-tub-ru.yandex.net/i?id=c36b9aa41b464589a23b66057e43fb91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268760"/>
            <a:ext cx="1728192" cy="1728192"/>
          </a:xfrm>
          <a:prstGeom prst="rect">
            <a:avLst/>
          </a:prstGeom>
          <a:noFill/>
        </p:spPr>
      </p:pic>
      <p:pic>
        <p:nvPicPr>
          <p:cNvPr id="11" name="Рисунок 10" descr="Поиск обоев и изображений: рыбы Фабрика картинок - PicsFab.com. Обои для рабочего стола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7" y="3789040"/>
            <a:ext cx="1800200" cy="141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beef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668344" y="4077072"/>
            <a:ext cx="1080120" cy="1034031"/>
          </a:xfrm>
          <a:prstGeom prst="rect">
            <a:avLst/>
          </a:prstGeom>
        </p:spPr>
      </p:pic>
      <p:pic>
        <p:nvPicPr>
          <p:cNvPr id="13" name="Рисунок 12" descr="http://im3-tub-ru.yandex.net/i?id=888c47f2a3e6b4a586adb030968855f2&amp;n=2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80112" y="2924944"/>
            <a:ext cx="1352550" cy="90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Ученые выявили генетическую устойчивость риса к грибку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3140968"/>
            <a:ext cx="1476747" cy="83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тамины и их свойства iLive. . Я живу! . Здорово!"/>
          <p:cNvPicPr/>
          <p:nvPr/>
        </p:nvPicPr>
        <p:blipFill>
          <a:blip r:embed="rId2" cstate="print"/>
          <a:srcRect l="29879" t="8026" r="44570" b="19740"/>
          <a:stretch>
            <a:fillRect/>
          </a:stretch>
        </p:blipFill>
        <p:spPr bwMode="auto">
          <a:xfrm>
            <a:off x="2843808" y="692696"/>
            <a:ext cx="2664296" cy="4248472"/>
          </a:xfrm>
          <a:prstGeom prst="rect">
            <a:avLst/>
          </a:prstGeom>
          <a:noFill/>
        </p:spPr>
      </p:pic>
      <p:pic>
        <p:nvPicPr>
          <p:cNvPr id="7170" name="Picture 2" descr="На занятия армспортом и стрельбой из лука идет набор детей в читинской спортшколе 6 - 2 Октября 2014 - Портал для забайкальски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2485577" cy="1665337"/>
          </a:xfrm>
          <a:prstGeom prst="rect">
            <a:avLst/>
          </a:prstGeom>
          <a:noFill/>
        </p:spPr>
      </p:pic>
      <p:pic>
        <p:nvPicPr>
          <p:cNvPr id="7172" name="Picture 4" descr="Фото. Сайт локальных ресурсов услуги Домашний Интернет."/>
          <p:cNvPicPr>
            <a:picLocks noChangeAspect="1" noChangeArrowheads="1"/>
          </p:cNvPicPr>
          <p:nvPr/>
        </p:nvPicPr>
        <p:blipFill>
          <a:blip r:embed="rId4" cstate="print"/>
          <a:srcRect l="20160" r="29441"/>
          <a:stretch>
            <a:fillRect/>
          </a:stretch>
        </p:blipFill>
        <p:spPr bwMode="auto">
          <a:xfrm>
            <a:off x="899592" y="2852936"/>
            <a:ext cx="1224136" cy="1829754"/>
          </a:xfrm>
          <a:prstGeom prst="rect">
            <a:avLst/>
          </a:prstGeom>
          <a:noFill/>
        </p:spPr>
      </p:pic>
      <p:pic>
        <p:nvPicPr>
          <p:cNvPr id="7174" name="Picture 6" descr="Заходи сюда))) Archives - Страница 9 из 11 - Оздоровительный Центр ЛарусОздоровительный Центр Ларус Page 9"/>
          <p:cNvPicPr>
            <a:picLocks noChangeAspect="1" noChangeArrowheads="1"/>
          </p:cNvPicPr>
          <p:nvPr/>
        </p:nvPicPr>
        <p:blipFill>
          <a:blip r:embed="rId5" cstate="print"/>
          <a:srcRect b="8359"/>
          <a:stretch>
            <a:fillRect/>
          </a:stretch>
        </p:blipFill>
        <p:spPr bwMode="auto">
          <a:xfrm>
            <a:off x="5436096" y="2060848"/>
            <a:ext cx="339423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Витамин 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1"/>
            <a:ext cx="3960440" cy="446449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</a:rPr>
              <a:t>Земляничку</a:t>
            </a:r>
            <a:r>
              <a:rPr lang="ru-RU" sz="2400" dirty="0" smtClean="0"/>
              <a:t> ты сорвешь-</a:t>
            </a:r>
          </a:p>
          <a:p>
            <a:pPr>
              <a:buNone/>
            </a:pPr>
            <a:r>
              <a:rPr lang="ru-RU" sz="2400" dirty="0" smtClean="0"/>
              <a:t>В ягодке меня найдешь.</a:t>
            </a:r>
          </a:p>
          <a:p>
            <a:pPr>
              <a:buNone/>
            </a:pPr>
            <a:r>
              <a:rPr lang="ru-RU" sz="2400" dirty="0" smtClean="0"/>
              <a:t>Я в </a:t>
            </a:r>
            <a:r>
              <a:rPr lang="ru-RU" sz="2400" dirty="0" smtClean="0">
                <a:solidFill>
                  <a:srgbClr val="0070C0"/>
                </a:solidFill>
              </a:rPr>
              <a:t>смородине</a:t>
            </a:r>
            <a:r>
              <a:rPr lang="ru-RU" sz="2400" dirty="0" smtClean="0"/>
              <a:t>, в </a:t>
            </a:r>
            <a:r>
              <a:rPr lang="ru-RU" sz="2400" dirty="0" smtClean="0">
                <a:solidFill>
                  <a:srgbClr val="00B050"/>
                </a:solidFill>
              </a:rPr>
              <a:t>капусте</a:t>
            </a:r>
            <a:r>
              <a:rPr lang="ru-RU" sz="2400" dirty="0" smtClean="0"/>
              <a:t>, </a:t>
            </a:r>
          </a:p>
          <a:p>
            <a:pPr>
              <a:buNone/>
            </a:pPr>
            <a:r>
              <a:rPr lang="ru-RU" sz="2400" dirty="0" smtClean="0"/>
              <a:t>В </a:t>
            </a:r>
            <a:r>
              <a:rPr lang="ru-RU" sz="2400" dirty="0" smtClean="0">
                <a:solidFill>
                  <a:srgbClr val="FFC000"/>
                </a:solidFill>
              </a:rPr>
              <a:t>яблоке</a:t>
            </a:r>
            <a:r>
              <a:rPr lang="ru-RU" sz="2400" dirty="0" smtClean="0"/>
              <a:t> живу и в </a:t>
            </a:r>
            <a:r>
              <a:rPr lang="ru-RU" sz="2400" dirty="0" smtClean="0">
                <a:solidFill>
                  <a:srgbClr val="92D050"/>
                </a:solidFill>
              </a:rPr>
              <a:t>луке,</a:t>
            </a:r>
          </a:p>
          <a:p>
            <a:pPr>
              <a:buNone/>
            </a:pPr>
            <a:r>
              <a:rPr lang="ru-RU" sz="2400" dirty="0" smtClean="0"/>
              <a:t>Я в </a:t>
            </a:r>
            <a:r>
              <a:rPr lang="ru-RU" sz="2400" dirty="0" smtClean="0">
                <a:solidFill>
                  <a:srgbClr val="663300"/>
                </a:solidFill>
              </a:rPr>
              <a:t>фасоли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663300"/>
                </a:solidFill>
              </a:rPr>
              <a:t>картошке,</a:t>
            </a:r>
          </a:p>
          <a:p>
            <a:pPr>
              <a:buNone/>
            </a:pPr>
            <a:r>
              <a:rPr lang="ru-RU" sz="2400" dirty="0" smtClean="0"/>
              <a:t>В </a:t>
            </a:r>
            <a:r>
              <a:rPr lang="ru-RU" sz="2400" dirty="0" smtClean="0">
                <a:solidFill>
                  <a:srgbClr val="FF0000"/>
                </a:solidFill>
              </a:rPr>
              <a:t>помидоре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92D050"/>
                </a:solidFill>
              </a:rPr>
              <a:t>горошке!</a:t>
            </a:r>
          </a:p>
          <a:p>
            <a:pPr>
              <a:buNone/>
            </a:pPr>
            <a:r>
              <a:rPr lang="ru-RU" sz="2400" dirty="0" smtClean="0"/>
              <a:t>От простуды и ангины </a:t>
            </a:r>
          </a:p>
          <a:p>
            <a:pPr>
              <a:buNone/>
            </a:pPr>
            <a:r>
              <a:rPr lang="ru-RU" sz="2400" dirty="0" smtClean="0"/>
              <a:t>Помогают </a:t>
            </a:r>
            <a:r>
              <a:rPr lang="ru-RU" sz="2400" dirty="0" smtClean="0">
                <a:solidFill>
                  <a:srgbClr val="FFC000"/>
                </a:solidFill>
              </a:rPr>
              <a:t>апельсины.</a:t>
            </a:r>
          </a:p>
          <a:p>
            <a:pPr>
              <a:buNone/>
            </a:pPr>
            <a:r>
              <a:rPr lang="ru-RU" sz="2400" dirty="0" smtClean="0"/>
              <a:t>Ну а лучше есть </a:t>
            </a:r>
            <a:r>
              <a:rPr lang="ru-RU" sz="2400" dirty="0" smtClean="0">
                <a:solidFill>
                  <a:srgbClr val="FF0000"/>
                </a:solidFill>
              </a:rPr>
              <a:t>лимон,</a:t>
            </a:r>
          </a:p>
          <a:p>
            <a:pPr>
              <a:buNone/>
            </a:pPr>
            <a:r>
              <a:rPr lang="ru-RU" sz="2400" dirty="0" smtClean="0"/>
              <a:t>Хоть и очень кислый он.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7" name="Picture 3" descr="C:\Users\Андрей\Desktop\food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81642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5618</TotalTime>
  <Words>249</Words>
  <Application>Microsoft Office PowerPoint</Application>
  <PresentationFormat>Экран (4:3)</PresentationFormat>
  <Paragraphs>56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Diseño predeterminado</vt:lpstr>
      <vt:lpstr> Витамины</vt:lpstr>
      <vt:lpstr>Презентация PowerPoint</vt:lpstr>
      <vt:lpstr>Витамин А</vt:lpstr>
      <vt:lpstr>Презентация PowerPoint</vt:lpstr>
      <vt:lpstr>Презентация PowerPoint</vt:lpstr>
      <vt:lpstr>Витамин В</vt:lpstr>
      <vt:lpstr>Презентация PowerPoint</vt:lpstr>
      <vt:lpstr>Презентация PowerPoint</vt:lpstr>
      <vt:lpstr>Витамин С</vt:lpstr>
      <vt:lpstr>Презентация PowerPoint</vt:lpstr>
      <vt:lpstr>Презентация PowerPoint</vt:lpstr>
      <vt:lpstr>Витамин D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OO3</cp:lastModifiedBy>
  <cp:revision>806</cp:revision>
  <dcterms:created xsi:type="dcterms:W3CDTF">2010-05-23T14:28:12Z</dcterms:created>
  <dcterms:modified xsi:type="dcterms:W3CDTF">2015-10-18T14:19:43Z</dcterms:modified>
</cp:coreProperties>
</file>