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46070" y="1831166"/>
            <a:ext cx="1165860" cy="92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14650" y="1831167"/>
            <a:ext cx="1028700" cy="79248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3020713"/>
            <a:ext cx="5101080" cy="3742267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6762978"/>
            <a:ext cx="5102352" cy="72644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48940" y="1917049"/>
            <a:ext cx="960120" cy="660400"/>
          </a:xfrm>
        </p:spPr>
        <p:txBody>
          <a:bodyPr/>
          <a:lstStyle>
            <a:lvl1pPr algn="ctr">
              <a:defRPr sz="82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28702" y="7527087"/>
            <a:ext cx="3321844" cy="330200"/>
          </a:xfr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3" y="7528560"/>
            <a:ext cx="1187933" cy="330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4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1100667"/>
            <a:ext cx="1328738" cy="759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100667"/>
            <a:ext cx="4543425" cy="759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3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46070" y="1831166"/>
            <a:ext cx="1165860" cy="92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14650" y="1831167"/>
            <a:ext cx="1028700" cy="79248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3025113"/>
            <a:ext cx="5102352" cy="373786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6762978"/>
            <a:ext cx="5102352" cy="72644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8940" y="1915160"/>
            <a:ext cx="960120" cy="660400"/>
          </a:xfrm>
        </p:spPr>
        <p:txBody>
          <a:bodyPr/>
          <a:lstStyle>
            <a:lvl1pPr algn="ctr">
              <a:defRPr lang="en-US" sz="82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509" y="7527087"/>
            <a:ext cx="3322701" cy="3302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3" y="7527087"/>
            <a:ext cx="1188149" cy="330200"/>
          </a:xfrm>
        </p:spPr>
        <p:txBody>
          <a:bodyPr/>
          <a:lstStyle/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4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1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980742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981728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8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8110" y="250952"/>
            <a:ext cx="4798886" cy="940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7344"/>
            <a:ext cx="1367314" cy="2377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32" y="1310318"/>
            <a:ext cx="4071642" cy="728536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7314" cy="50630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4" y="9114569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5151120" y="396240"/>
            <a:ext cx="1491615" cy="911352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670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1728"/>
            <a:ext cx="1368171" cy="237744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250952"/>
            <a:ext cx="4798886" cy="940409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8171" cy="505866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6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9113520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151120" y="396240"/>
            <a:ext cx="1491615" cy="911352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637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7" y="250952"/>
            <a:ext cx="6593967" cy="9404096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928191"/>
            <a:ext cx="576072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037840"/>
            <a:ext cx="5760720" cy="567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76" y="9113520"/>
            <a:ext cx="154305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01EA67-A3C6-4952-9E96-364780AD088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672" y="9113520"/>
            <a:ext cx="2962656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537" y="9113520"/>
            <a:ext cx="82296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EB5F15-8630-41CC-83E4-C6B4688C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0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461" y="1993393"/>
            <a:ext cx="5101080" cy="476958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Алфавит для малышей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Аллагулова Наталья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74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154480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30193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403217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59558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226028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1259032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</TotalTime>
  <Words>6</Words>
  <Application>Microsoft Office PowerPoint</Application>
  <PresentationFormat>Лист A4 (210x297 мм)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Алфавит для малышей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Алфавит для малышей</dc:title>
  <dc:creator>Ds</dc:creator>
  <cp:lastModifiedBy>Ds</cp:lastModifiedBy>
  <cp:revision>1</cp:revision>
  <dcterms:created xsi:type="dcterms:W3CDTF">2016-12-19T10:08:57Z</dcterms:created>
  <dcterms:modified xsi:type="dcterms:W3CDTF">2016-12-19T10:15:17Z</dcterms:modified>
</cp:coreProperties>
</file>