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420" y="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6322-C8A1-4154-89CB-377BD06B5642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A682-E2F0-4894-BA18-EB09BD0B2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091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6322-C8A1-4154-89CB-377BD06B5642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A682-E2F0-4894-BA18-EB09BD0B2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07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6322-C8A1-4154-89CB-377BD06B5642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A682-E2F0-4894-BA18-EB09BD0B2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75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6322-C8A1-4154-89CB-377BD06B5642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A682-E2F0-4894-BA18-EB09BD0B2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98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6322-C8A1-4154-89CB-377BD06B5642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A682-E2F0-4894-BA18-EB09BD0B2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73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6322-C8A1-4154-89CB-377BD06B5642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A682-E2F0-4894-BA18-EB09BD0B2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045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6322-C8A1-4154-89CB-377BD06B5642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A682-E2F0-4894-BA18-EB09BD0B2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9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6322-C8A1-4154-89CB-377BD06B5642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A682-E2F0-4894-BA18-EB09BD0B2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83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6322-C8A1-4154-89CB-377BD06B5642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A682-E2F0-4894-BA18-EB09BD0B2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67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6322-C8A1-4154-89CB-377BD06B5642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A682-E2F0-4894-BA18-EB09BD0B2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862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6322-C8A1-4154-89CB-377BD06B5642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A682-E2F0-4894-BA18-EB09BD0B2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86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C6322-C8A1-4154-89CB-377BD06B5642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0A682-E2F0-4894-BA18-EB09BD0B2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9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843791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703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203858"/>
          </a:xfrm>
        </p:spPr>
      </p:pic>
    </p:spTree>
    <p:extLst>
      <p:ext uri="{BB962C8B-B14F-4D97-AF65-F5344CB8AC3E}">
        <p14:creationId xmlns:p14="http://schemas.microsoft.com/office/powerpoint/2010/main" val="3048588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69448"/>
          </a:xfrm>
        </p:spPr>
      </p:pic>
    </p:spTree>
    <p:extLst>
      <p:ext uri="{BB962C8B-B14F-4D97-AF65-F5344CB8AC3E}">
        <p14:creationId xmlns:p14="http://schemas.microsoft.com/office/powerpoint/2010/main" val="4242777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965"/>
            <a:ext cx="6858000" cy="9137643"/>
          </a:xfrm>
        </p:spPr>
      </p:pic>
    </p:spTree>
    <p:extLst>
      <p:ext uri="{BB962C8B-B14F-4D97-AF65-F5344CB8AC3E}">
        <p14:creationId xmlns:p14="http://schemas.microsoft.com/office/powerpoint/2010/main" val="3663256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</p:spPr>
      </p:pic>
    </p:spTree>
    <p:extLst>
      <p:ext uri="{BB962C8B-B14F-4D97-AF65-F5344CB8AC3E}">
        <p14:creationId xmlns:p14="http://schemas.microsoft.com/office/powerpoint/2010/main" val="3844732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965"/>
            <a:ext cx="6858000" cy="9203857"/>
          </a:xfrm>
        </p:spPr>
      </p:pic>
    </p:spTree>
    <p:extLst>
      <p:ext uri="{BB962C8B-B14F-4D97-AF65-F5344CB8AC3E}">
        <p14:creationId xmlns:p14="http://schemas.microsoft.com/office/powerpoint/2010/main" val="3054319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964"/>
            <a:ext cx="6858000" cy="9156964"/>
          </a:xfrm>
        </p:spPr>
      </p:pic>
    </p:spTree>
    <p:extLst>
      <p:ext uri="{BB962C8B-B14F-4D97-AF65-F5344CB8AC3E}">
        <p14:creationId xmlns:p14="http://schemas.microsoft.com/office/powerpoint/2010/main" val="492795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11064" cy="6721642"/>
          </a:xfrm>
        </p:spPr>
      </p:pic>
    </p:spTree>
    <p:extLst>
      <p:ext uri="{BB962C8B-B14F-4D97-AF65-F5344CB8AC3E}">
        <p14:creationId xmlns:p14="http://schemas.microsoft.com/office/powerpoint/2010/main" val="2083313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Ds</dc:creator>
  <cp:lastModifiedBy>Ds</cp:lastModifiedBy>
  <cp:revision>2</cp:revision>
  <dcterms:created xsi:type="dcterms:W3CDTF">2016-12-19T09:28:29Z</dcterms:created>
  <dcterms:modified xsi:type="dcterms:W3CDTF">2016-12-19T09:41:54Z</dcterms:modified>
</cp:coreProperties>
</file>