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20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9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5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8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73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04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3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7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6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86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6322-C8A1-4154-89CB-377BD06B564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A682-E2F0-4894-BA18-EB09BD0B2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9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43791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0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203858"/>
          </a:xfrm>
        </p:spPr>
      </p:pic>
    </p:spTree>
    <p:extLst>
      <p:ext uri="{BB962C8B-B14F-4D97-AF65-F5344CB8AC3E}">
        <p14:creationId xmlns:p14="http://schemas.microsoft.com/office/powerpoint/2010/main" val="304858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69448"/>
          </a:xfrm>
        </p:spPr>
      </p:pic>
    </p:spTree>
    <p:extLst>
      <p:ext uri="{BB962C8B-B14F-4D97-AF65-F5344CB8AC3E}">
        <p14:creationId xmlns:p14="http://schemas.microsoft.com/office/powerpoint/2010/main" val="424277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65"/>
            <a:ext cx="6858000" cy="9137643"/>
          </a:xfrm>
        </p:spPr>
      </p:pic>
    </p:spTree>
    <p:extLst>
      <p:ext uri="{BB962C8B-B14F-4D97-AF65-F5344CB8AC3E}">
        <p14:creationId xmlns:p14="http://schemas.microsoft.com/office/powerpoint/2010/main" val="366325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</p:spPr>
      </p:pic>
    </p:spTree>
    <p:extLst>
      <p:ext uri="{BB962C8B-B14F-4D97-AF65-F5344CB8AC3E}">
        <p14:creationId xmlns:p14="http://schemas.microsoft.com/office/powerpoint/2010/main" val="384473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65"/>
            <a:ext cx="6858000" cy="9203857"/>
          </a:xfrm>
        </p:spPr>
      </p:pic>
    </p:spTree>
    <p:extLst>
      <p:ext uri="{BB962C8B-B14F-4D97-AF65-F5344CB8AC3E}">
        <p14:creationId xmlns:p14="http://schemas.microsoft.com/office/powerpoint/2010/main" val="305431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64"/>
            <a:ext cx="6858000" cy="9156964"/>
          </a:xfrm>
        </p:spPr>
      </p:pic>
    </p:spTree>
    <p:extLst>
      <p:ext uri="{BB962C8B-B14F-4D97-AF65-F5344CB8AC3E}">
        <p14:creationId xmlns:p14="http://schemas.microsoft.com/office/powerpoint/2010/main" val="49279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11064" cy="6721642"/>
          </a:xfrm>
        </p:spPr>
      </p:pic>
    </p:spTree>
    <p:extLst>
      <p:ext uri="{BB962C8B-B14F-4D97-AF65-F5344CB8AC3E}">
        <p14:creationId xmlns:p14="http://schemas.microsoft.com/office/powerpoint/2010/main" val="208331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Ds</dc:creator>
  <cp:lastModifiedBy>Ds</cp:lastModifiedBy>
  <cp:revision>2</cp:revision>
  <dcterms:created xsi:type="dcterms:W3CDTF">2016-12-19T09:28:29Z</dcterms:created>
  <dcterms:modified xsi:type="dcterms:W3CDTF">2016-12-19T09:41:54Z</dcterms:modified>
</cp:coreProperties>
</file>