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86182" y="6540365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oineverova.usoz.ru</a:t>
            </a:r>
            <a:endParaRPr lang="ru-RU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2060"/>
            </a:solidFill>
            <a:prstDash val="solid"/>
          </a:ln>
          <a:blipFill>
            <a:blip r:embed="rId13"/>
            <a:stretch>
              <a:fillRect/>
            </a:stretch>
          </a:blip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rgbClr val="002060"/>
            </a:solidFill>
          </a:ln>
          <a:blipFill>
            <a:blip r:embed="rId13"/>
            <a:stretch>
              <a:fillRect/>
            </a:stretch>
          </a:blip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jpeg"/><Relationship Id="rId7" Type="http://schemas.openxmlformats.org/officeDocument/2006/relationships/audio" Target="../media/audio2.wav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audio" Target="../media/audio1.wav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jpe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audio" Target="../media/audio1.wav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jpeg"/><Relationship Id="rId7" Type="http://schemas.openxmlformats.org/officeDocument/2006/relationships/audio" Target="../media/audio1.wav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audio" Target="../media/audio2.wav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jpeg"/><Relationship Id="rId7" Type="http://schemas.openxmlformats.org/officeDocument/2006/relationships/audio" Target="../media/audio2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audio" Target="../media/audio1.wav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jpeg"/><Relationship Id="rId7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4463"/>
            <a:ext cx="7772400" cy="1898653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Подбери цвет карандашей</a:t>
            </a:r>
            <a:br>
              <a:rPr lang="ru-RU" sz="5300" dirty="0" smtClean="0"/>
            </a:br>
            <a:r>
              <a:rPr lang="ru-RU" sz="3600" dirty="0" smtClean="0"/>
              <a:t>Интерактивная игра</a:t>
            </a:r>
            <a:endParaRPr lang="ru-RU" sz="3600" dirty="0"/>
          </a:p>
        </p:txBody>
      </p:sp>
      <p:pic>
        <p:nvPicPr>
          <p:cNvPr id="8" name="Рисунок 7" descr="2015-12-10 11-27-55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23" y="2880320"/>
            <a:ext cx="3399957" cy="2390214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956513" y="2852936"/>
            <a:ext cx="3525770" cy="2448272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E:\Новые презентации\рисунки\img3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3546179" y="4752528"/>
            <a:ext cx="1529877" cy="1988840"/>
          </a:xfrm>
          <a:prstGeom prst="rect">
            <a:avLst/>
          </a:prstGeom>
          <a:noFill/>
        </p:spPr>
      </p:pic>
      <p:pic>
        <p:nvPicPr>
          <p:cNvPr id="11" name="Рисунок 10" descr="56949508806ca2d9de57b8b36d3835c62d63b2071d7_b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18" y="6062010"/>
            <a:ext cx="751366" cy="75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pic>
        <p:nvPicPr>
          <p:cNvPr id="10" name="Рисунок 9" descr="зап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77072"/>
            <a:ext cx="2819400" cy="1019175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5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6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11" name="Рисунок 10" descr="молодец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76672"/>
            <a:ext cx="2247900" cy="666750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215584" y="6021288"/>
            <a:ext cx="61200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х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43064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Ребята!</a:t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Помогите обезьянке </a:t>
            </a:r>
            <a:r>
              <a:rPr lang="ru-RU" sz="2800" smtClean="0">
                <a:solidFill>
                  <a:srgbClr val="002060"/>
                </a:solidFill>
              </a:rPr>
              <a:t>определить цвет </a:t>
            </a:r>
            <a:r>
              <a:rPr lang="ru-RU" sz="2800" dirty="0" smtClean="0">
                <a:solidFill>
                  <a:srgbClr val="002060"/>
                </a:solidFill>
              </a:rPr>
              <a:t>карандашей, с помощью которых нарисованы картинки.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Найдите правильный ответ, и щёлкните по нужным карандашам. Если выбор был верным, то перейдёте к следующему заданию.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4800" dirty="0" smtClean="0"/>
              <a:t>Успеха!</a:t>
            </a:r>
            <a:endParaRPr lang="ru-RU" sz="4800" dirty="0"/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2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5" name="Рисунок 4" descr="карандаши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5253" y="3543134"/>
            <a:ext cx="2428875" cy="2914650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3206470" y="3501008"/>
            <a:ext cx="2517658" cy="2952328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431454"/>
            <a:ext cx="1219200" cy="1266825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1745" y="1335869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hlinkshowjump?jump=nextslide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61270" y="2694941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54910"/>
            <a:ext cx="1219200" cy="1257004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5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10 10-24-30 Рабочий ст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638925" cy="466725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046230" y="367200"/>
            <a:ext cx="6766130" cy="4820020"/>
          </a:xfrm>
          <a:prstGeom prst="frame">
            <a:avLst>
              <a:gd name="adj1" fmla="val 2156"/>
            </a:avLst>
          </a:prstGeom>
          <a:blipFill>
            <a:blip r:embed="rId3" cstate="screen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Новые презентации\рисунки\img36.png"/>
          <p:cNvPicPr>
            <a:picLocks noChangeAspect="1" noChangeArrowheads="1"/>
          </p:cNvPicPr>
          <p:nvPr/>
        </p:nvPicPr>
        <p:blipFill>
          <a:blip r:embed="rId4" cstate="screen"/>
          <a:srcRect t="12467"/>
          <a:stretch>
            <a:fillRect/>
          </a:stretch>
        </p:blipFill>
        <p:spPr bwMode="auto">
          <a:xfrm>
            <a:off x="6228184" y="4077072"/>
            <a:ext cx="2160240" cy="2808312"/>
          </a:xfrm>
          <a:prstGeom prst="rect">
            <a:avLst/>
          </a:prstGeom>
          <a:noFill/>
        </p:spPr>
      </p:pic>
      <p:pic>
        <p:nvPicPr>
          <p:cNvPr id="6" name="Рисунок 5" descr="яблоко 1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1364506"/>
            <a:ext cx="1219200" cy="1237813"/>
          </a:xfrm>
          <a:prstGeom prst="rect">
            <a:avLst/>
          </a:prstGeom>
        </p:spPr>
      </p:pic>
      <p:pic>
        <p:nvPicPr>
          <p:cNvPr id="7" name="Рисунок 6" descr="яблоко 2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000" y="1350000"/>
            <a:ext cx="1238250" cy="1266825"/>
          </a:xfrm>
          <a:prstGeom prst="rect">
            <a:avLst/>
          </a:prstGeom>
        </p:spPr>
      </p:pic>
      <p:pic>
        <p:nvPicPr>
          <p:cNvPr id="8" name="Рисунок 7" descr="яблоко 3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68000" y="2718000"/>
            <a:ext cx="1238250" cy="1266825"/>
          </a:xfrm>
          <a:prstGeom prst="rect">
            <a:avLst/>
          </a:prstGeom>
        </p:spPr>
      </p:pic>
      <p:pic>
        <p:nvPicPr>
          <p:cNvPr id="9" name="Рисунок 8" descr="яблоко 4.png">
            <a:hlinkClick r:id="" action="ppaction://noaction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6000" y="2718000"/>
            <a:ext cx="123825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Подбери цвет карандашей Интерактивная игра</vt:lpstr>
      <vt:lpstr>Ребята!  Помогите обезьянке определить цвет карандашей, с помощью которых нарисованы картинки. Найдите правильный ответ, и щёлкните по нужным карандашам. Если выбор был верным, то перейдёте к следующему заданию.  Успеха!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Подбери цвет карандашей</dc:title>
  <dc:creator>Неверова О.И.</dc:creator>
  <cp:lastModifiedBy>Умка</cp:lastModifiedBy>
  <cp:revision>84</cp:revision>
  <dcterms:modified xsi:type="dcterms:W3CDTF">2017-01-26T08:08:51Z</dcterms:modified>
</cp:coreProperties>
</file>