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9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9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1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9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3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8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4BEA-9598-4F15-ABEF-B1FF7907F158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40DC-5EEE-421F-A736-DD01A0B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4" y="0"/>
            <a:ext cx="655093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2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83174"/>
          </a:xfrm>
        </p:spPr>
      </p:pic>
    </p:spTree>
    <p:extLst>
      <p:ext uri="{BB962C8B-B14F-4D97-AF65-F5344CB8AC3E}">
        <p14:creationId xmlns:p14="http://schemas.microsoft.com/office/powerpoint/2010/main" val="417531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10829"/>
          </a:xfrm>
        </p:spPr>
      </p:pic>
    </p:spTree>
    <p:extLst>
      <p:ext uri="{BB962C8B-B14F-4D97-AF65-F5344CB8AC3E}">
        <p14:creationId xmlns:p14="http://schemas.microsoft.com/office/powerpoint/2010/main" val="16872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" y="0"/>
            <a:ext cx="6856448" cy="9953171"/>
          </a:xfrm>
        </p:spPr>
      </p:pic>
    </p:spTree>
    <p:extLst>
      <p:ext uri="{BB962C8B-B14F-4D97-AF65-F5344CB8AC3E}">
        <p14:creationId xmlns:p14="http://schemas.microsoft.com/office/powerpoint/2010/main" val="16958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27866"/>
          </a:xfrm>
        </p:spPr>
      </p:pic>
    </p:spTree>
    <p:extLst>
      <p:ext uri="{BB962C8B-B14F-4D97-AF65-F5344CB8AC3E}">
        <p14:creationId xmlns:p14="http://schemas.microsoft.com/office/powerpoint/2010/main" val="308779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55520"/>
          </a:xfrm>
        </p:spPr>
      </p:pic>
    </p:spTree>
    <p:extLst>
      <p:ext uri="{BB962C8B-B14F-4D97-AF65-F5344CB8AC3E}">
        <p14:creationId xmlns:p14="http://schemas.microsoft.com/office/powerpoint/2010/main" val="265406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</p:spPr>
      </p:pic>
    </p:spTree>
    <p:extLst>
      <p:ext uri="{BB962C8B-B14F-4D97-AF65-F5344CB8AC3E}">
        <p14:creationId xmlns:p14="http://schemas.microsoft.com/office/powerpoint/2010/main" val="177913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27866"/>
          </a:xfrm>
        </p:spPr>
      </p:pic>
    </p:spTree>
    <p:extLst>
      <p:ext uri="{BB962C8B-B14F-4D97-AF65-F5344CB8AC3E}">
        <p14:creationId xmlns:p14="http://schemas.microsoft.com/office/powerpoint/2010/main" val="166219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27866"/>
          </a:xfrm>
        </p:spPr>
      </p:pic>
    </p:spTree>
    <p:extLst>
      <p:ext uri="{BB962C8B-B14F-4D97-AF65-F5344CB8AC3E}">
        <p14:creationId xmlns:p14="http://schemas.microsoft.com/office/powerpoint/2010/main" val="36623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0212"/>
          </a:xfrm>
        </p:spPr>
      </p:pic>
    </p:spTree>
    <p:extLst>
      <p:ext uri="{BB962C8B-B14F-4D97-AF65-F5344CB8AC3E}">
        <p14:creationId xmlns:p14="http://schemas.microsoft.com/office/powerpoint/2010/main" val="381890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</dc:creator>
  <cp:lastModifiedBy>Ds</cp:lastModifiedBy>
  <cp:revision>1</cp:revision>
  <dcterms:created xsi:type="dcterms:W3CDTF">2016-12-19T10:04:22Z</dcterms:created>
  <dcterms:modified xsi:type="dcterms:W3CDTF">2016-12-19T10:08:33Z</dcterms:modified>
</cp:coreProperties>
</file>