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60" r:id="rId6"/>
    <p:sldId id="259" r:id="rId7"/>
    <p:sldId id="261" r:id="rId8"/>
    <p:sldId id="258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2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4AA6-173F-4C0C-AA41-710A65D2599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21C6-249A-4891-A59E-E1CCAC87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4AA6-173F-4C0C-AA41-710A65D2599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21C6-249A-4891-A59E-E1CCAC87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4AA6-173F-4C0C-AA41-710A65D2599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21C6-249A-4891-A59E-E1CCAC87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4AA6-173F-4C0C-AA41-710A65D2599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21C6-249A-4891-A59E-E1CCAC87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4AA6-173F-4C0C-AA41-710A65D2599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21C6-249A-4891-A59E-E1CCAC87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4AA6-173F-4C0C-AA41-710A65D2599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21C6-249A-4891-A59E-E1CCAC87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4AA6-173F-4C0C-AA41-710A65D2599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21C6-249A-4891-A59E-E1CCAC87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4AA6-173F-4C0C-AA41-710A65D2599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21C6-249A-4891-A59E-E1CCAC87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4AA6-173F-4C0C-AA41-710A65D2599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21C6-249A-4891-A59E-E1CCAC87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4AA6-173F-4C0C-AA41-710A65D2599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21C6-249A-4891-A59E-E1CCAC87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4AA6-173F-4C0C-AA41-710A65D2599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21C6-249A-4891-A59E-E1CCAC87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44AA6-173F-4C0C-AA41-710A65D25995}" type="datetimeFigureOut">
              <a:rPr lang="ru-RU" smtClean="0"/>
              <a:pPr/>
              <a:t>25.12.2015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21C6-249A-4891-A59E-E1CCAC87AB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06_Hello.mp3" TargetMode="Externa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:\Мама\mult96.png"/>
          <p:cNvPicPr/>
          <p:nvPr/>
        </p:nvPicPr>
        <p:blipFill>
          <a:blip r:embed="rId2" cstate="print"/>
          <a:srcRect l="50337" t="34452" r="27435" b="13753"/>
          <a:stretch>
            <a:fillRect/>
          </a:stretch>
        </p:blipFill>
        <p:spPr bwMode="auto">
          <a:xfrm>
            <a:off x="2627784" y="692696"/>
            <a:ext cx="37862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0_60915_453141cb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808" y="2131992"/>
            <a:ext cx="3168352" cy="4368634"/>
          </a:xfrm>
          <a:prstGeom prst="rect">
            <a:avLst/>
          </a:prstGeom>
          <a:noFill/>
        </p:spPr>
      </p:pic>
      <p:pic>
        <p:nvPicPr>
          <p:cNvPr id="4" name="Рисунок 3" descr="D:\Мама\mult96.png"/>
          <p:cNvPicPr/>
          <p:nvPr/>
        </p:nvPicPr>
        <p:blipFill>
          <a:blip r:embed="rId3" cstate="print"/>
          <a:srcRect l="19223" t="32520" r="66400" b="35785"/>
          <a:stretch>
            <a:fillRect/>
          </a:stretch>
        </p:blipFill>
        <p:spPr bwMode="auto">
          <a:xfrm>
            <a:off x="6263680" y="2492896"/>
            <a:ext cx="2880320" cy="4007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Мама\mult96.png"/>
          <p:cNvPicPr/>
          <p:nvPr/>
        </p:nvPicPr>
        <p:blipFill>
          <a:blip r:embed="rId3"/>
          <a:srcRect l="72772" t="42790" r="-21"/>
          <a:stretch>
            <a:fillRect/>
          </a:stretch>
        </p:blipFill>
        <p:spPr bwMode="auto">
          <a:xfrm>
            <a:off x="3419872" y="1851709"/>
            <a:ext cx="3000396" cy="49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:\Мама\3355618.jpg"/>
          <p:cNvPicPr/>
          <p:nvPr/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Мама\mult96.png"/>
          <p:cNvPicPr/>
          <p:nvPr/>
        </p:nvPicPr>
        <p:blipFill>
          <a:blip r:embed="rId3" cstate="print"/>
          <a:srcRect l="18824" t="32520" r="66400" b="35785"/>
          <a:stretch>
            <a:fillRect/>
          </a:stretch>
        </p:blipFill>
        <p:spPr bwMode="auto">
          <a:xfrm>
            <a:off x="5786446" y="3571876"/>
            <a:ext cx="2395551" cy="3138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0_60914_6dd77512_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2461" y="3192665"/>
            <a:ext cx="2131982" cy="3526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ама\nastol.com.ua-30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5"/>
            <a:ext cx="9144000" cy="6859862"/>
          </a:xfrm>
          <a:prstGeom prst="rect">
            <a:avLst/>
          </a:prstGeom>
          <a:noFill/>
        </p:spPr>
      </p:pic>
      <p:pic>
        <p:nvPicPr>
          <p:cNvPr id="7" name="Рисунок 6" descr="D:\Мама\mult96.png"/>
          <p:cNvPicPr/>
          <p:nvPr/>
        </p:nvPicPr>
        <p:blipFill>
          <a:blip r:embed="rId3" cstate="print"/>
          <a:srcRect l="18824" t="32520" r="66400" b="35785"/>
          <a:stretch>
            <a:fillRect/>
          </a:stretch>
        </p:blipFill>
        <p:spPr bwMode="auto">
          <a:xfrm>
            <a:off x="6228184" y="3645024"/>
            <a:ext cx="1665781" cy="227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7676360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511" y="2655200"/>
            <a:ext cx="2849313" cy="4092816"/>
          </a:xfrm>
          <a:prstGeom prst="rect">
            <a:avLst/>
          </a:prstGeom>
          <a:noFill/>
        </p:spPr>
      </p:pic>
      <p:pic>
        <p:nvPicPr>
          <p:cNvPr id="1027" name="Picture 3" descr="F:\0_60915_453141cb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779912" y="2852936"/>
            <a:ext cx="1872208" cy="2581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82e7bc87196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0409"/>
          <a:stretch>
            <a:fillRect/>
          </a:stretch>
        </p:blipFill>
        <p:spPr bwMode="auto">
          <a:xfrm>
            <a:off x="357158" y="1071546"/>
            <a:ext cx="2828842" cy="1785950"/>
          </a:xfrm>
          <a:prstGeom prst="rect">
            <a:avLst/>
          </a:prstGeom>
          <a:noFill/>
        </p:spPr>
      </p:pic>
      <p:pic>
        <p:nvPicPr>
          <p:cNvPr id="15" name="Рисунок 14" descr="D:\Мама\1261169442_0lik.ru_1241412458_015.jpg"/>
          <p:cNvPicPr/>
          <p:nvPr/>
        </p:nvPicPr>
        <p:blipFill>
          <a:blip r:embed="rId3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r="49333" b="54923"/>
          <a:stretch>
            <a:fillRect/>
          </a:stretch>
        </p:blipFill>
        <p:spPr bwMode="auto">
          <a:xfrm>
            <a:off x="7143768" y="3143248"/>
            <a:ext cx="1519238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:\Мама\картинки сказочных героев\0_8d950_7a0b2468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928802"/>
            <a:ext cx="2673347" cy="2470790"/>
          </a:xfrm>
          <a:prstGeom prst="rect">
            <a:avLst/>
          </a:prstGeom>
          <a:noFill/>
        </p:spPr>
      </p:pic>
      <p:pic>
        <p:nvPicPr>
          <p:cNvPr id="13" name="Picture 4" descr="D:\Мама\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5000636"/>
            <a:ext cx="1262058" cy="1628055"/>
          </a:xfrm>
          <a:prstGeom prst="rect">
            <a:avLst/>
          </a:prstGeom>
          <a:noFill/>
        </p:spPr>
      </p:pic>
      <p:pic>
        <p:nvPicPr>
          <p:cNvPr id="1028" name="Picture 4" descr="D:\Мама\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072074"/>
            <a:ext cx="1262058" cy="1628055"/>
          </a:xfrm>
          <a:prstGeom prst="rect">
            <a:avLst/>
          </a:prstGeom>
          <a:noFill/>
        </p:spPr>
      </p:pic>
      <p:pic>
        <p:nvPicPr>
          <p:cNvPr id="12" name="Picture 4" descr="D:\Мама\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85918" y="4929198"/>
            <a:ext cx="1262058" cy="1628055"/>
          </a:xfrm>
          <a:prstGeom prst="rect">
            <a:avLst/>
          </a:prstGeom>
          <a:noFill/>
        </p:spPr>
      </p:pic>
      <p:pic>
        <p:nvPicPr>
          <p:cNvPr id="14" name="Picture 4" descr="D:\Мама\34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5000636"/>
            <a:ext cx="1262058" cy="1628055"/>
          </a:xfrm>
          <a:prstGeom prst="rect">
            <a:avLst/>
          </a:prstGeom>
          <a:noFill/>
        </p:spPr>
      </p:pic>
      <p:pic>
        <p:nvPicPr>
          <p:cNvPr id="1030" name="Picture 6" descr="D:\Мама\картинки сказочных героев\images (3)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714356"/>
            <a:ext cx="1504950" cy="1847850"/>
          </a:xfrm>
          <a:prstGeom prst="rect">
            <a:avLst/>
          </a:prstGeom>
          <a:noFill/>
        </p:spPr>
      </p:pic>
      <p:pic>
        <p:nvPicPr>
          <p:cNvPr id="1031" name="Picture 7" descr="D:\Мама\картинки сказочных героев\article9670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286124"/>
            <a:ext cx="1571636" cy="1690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4427538" y="857250"/>
            <a:ext cx="46037" cy="5667375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" name="Picture 4" descr="D:\Мои документы\Мои документы\Мои документы\большие доклады\картинки\животные\9864ea640ad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9168" y="-4213"/>
            <a:ext cx="19288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06_Hell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07407E-6 L -0.01181 0.783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1 0.78311 L -0.01181 0.03774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 flipH="1">
            <a:off x="395288" y="404813"/>
            <a:ext cx="8353425" cy="6048375"/>
          </a:xfrm>
          <a:prstGeom prst="line">
            <a:avLst/>
          </a:prstGeom>
          <a:noFill/>
          <a:ln w="1016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" name="Picture 4" descr="D:\Мои документы\Мои документы\Мои документы\большие доклады\картинки\солнце\22248626f75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4459" y="-13218"/>
            <a:ext cx="1527175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23 L -0.86527 0.8192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4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527 0.81922 L 0.00087 0.00023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00" y="-40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4"/>
          <p:cNvSpPr>
            <a:spLocks noChangeArrowheads="1"/>
          </p:cNvSpPr>
          <p:nvPr/>
        </p:nvSpPr>
        <p:spPr bwMode="auto">
          <a:xfrm>
            <a:off x="1403350" y="765175"/>
            <a:ext cx="6553200" cy="5616575"/>
          </a:xfrm>
          <a:prstGeom prst="ellipse">
            <a:avLst/>
          </a:prstGeom>
          <a:noFill/>
          <a:ln w="101600">
            <a:solidFill>
              <a:srgbClr val="FFCC99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pic>
        <p:nvPicPr>
          <p:cNvPr id="3" name="Picture 6" descr="D:\Мои документы\Мои документы\Мои документы\большие доклады\картинки\птицы\0_6fe04_4b125168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3834"/>
            <a:ext cx="2024062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3588 C 0.20243 -0.03588 0.36632 0.14144 0.36632 0.36065 C 0.36632 0.5794 0.20243 0.75718 0.00122 0.75718 C -0.19982 0.75718 -0.36319 0.5794 -0.36319 0.36065 C -0.36319 0.14144 -0.19982 -0.03588 0.00122 -0.03588 Z " pathEditMode="relative" rAng="0" ptsTypes="fffff">
                                      <p:cBhvr>
                                        <p:cTn id="6" dur="5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3588 C 0.19861 -0.03588 0.35955 0.13959 0.35955 0.35556 C 0.35955 0.57153 0.19861 0.74723 0.00121 0.74723 C -0.1967 0.74723 -0.35712 0.57153 -0.35712 0.35556 C -0.35712 0.13959 -0.1967 -0.03588 0.00121 -0.03588 Z " pathEditMode="relative" rAng="0" ptsTypes="fffff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peyzazh3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0"/>
            <a:ext cx="7358114" cy="6857999"/>
          </a:xfrm>
          <a:prstGeom prst="rect">
            <a:avLst/>
          </a:prstGeom>
          <a:noFill/>
        </p:spPr>
      </p:pic>
      <p:pic>
        <p:nvPicPr>
          <p:cNvPr id="5" name="Picture 3" descr="F:\0_60915_453141cb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6056" y="2495563"/>
            <a:ext cx="1728192" cy="2382891"/>
          </a:xfrm>
          <a:prstGeom prst="rect">
            <a:avLst/>
          </a:prstGeom>
          <a:noFill/>
        </p:spPr>
      </p:pic>
      <p:pic>
        <p:nvPicPr>
          <p:cNvPr id="3" name="Рисунок 2" descr="D:\Мама\mult96.png"/>
          <p:cNvPicPr/>
          <p:nvPr/>
        </p:nvPicPr>
        <p:blipFill>
          <a:blip r:embed="rId4" cstate="print"/>
          <a:srcRect l="18824" t="32520" r="66400" b="35785"/>
          <a:stretch>
            <a:fillRect/>
          </a:stretch>
        </p:blipFill>
        <p:spPr bwMode="auto">
          <a:xfrm>
            <a:off x="6215074" y="3429000"/>
            <a:ext cx="1857388" cy="24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14282" y="1857364"/>
            <a:ext cx="2857520" cy="26432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214678" y="2071678"/>
            <a:ext cx="2857520" cy="26432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6143636" y="2071678"/>
            <a:ext cx="2857520" cy="264320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Мама\0_690d2_a9ffebbe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643182"/>
            <a:ext cx="857256" cy="802934"/>
          </a:xfrm>
          <a:prstGeom prst="rect">
            <a:avLst/>
          </a:prstGeom>
          <a:noFill/>
        </p:spPr>
      </p:pic>
      <p:pic>
        <p:nvPicPr>
          <p:cNvPr id="6" name="Picture 2" descr="D:\Мама\0_690d2_a9ffebbe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429000"/>
            <a:ext cx="857256" cy="802934"/>
          </a:xfrm>
          <a:prstGeom prst="rect">
            <a:avLst/>
          </a:prstGeom>
          <a:noFill/>
        </p:spPr>
      </p:pic>
      <p:pic>
        <p:nvPicPr>
          <p:cNvPr id="7" name="Picture 2" descr="D:\Мама\0_690d2_a9ffebbe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3500438"/>
            <a:ext cx="857256" cy="802934"/>
          </a:xfrm>
          <a:prstGeom prst="rect">
            <a:avLst/>
          </a:prstGeom>
          <a:noFill/>
        </p:spPr>
      </p:pic>
      <p:pic>
        <p:nvPicPr>
          <p:cNvPr id="4099" name="Picture 3" descr="D:\Мама\0a3150cb0975346e8acf9aa9686c4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428868"/>
            <a:ext cx="1891026" cy="1630195"/>
          </a:xfrm>
          <a:prstGeom prst="rect">
            <a:avLst/>
          </a:prstGeom>
          <a:noFill/>
        </p:spPr>
      </p:pic>
      <p:pic>
        <p:nvPicPr>
          <p:cNvPr id="4100" name="Picture 4" descr="D:\Мама\0_8b747_17befd5a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571744"/>
            <a:ext cx="1444441" cy="131444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43174" y="5357826"/>
            <a:ext cx="85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5357826"/>
            <a:ext cx="85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72132" y="5286388"/>
            <a:ext cx="85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47664" y="5373216"/>
            <a:ext cx="85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5301208"/>
            <a:ext cx="854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5</Words>
  <Application>Microsoft Office PowerPoint</Application>
  <PresentationFormat>Экран (4:3)</PresentationFormat>
  <Paragraphs>5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DS</cp:lastModifiedBy>
  <cp:revision>19</cp:revision>
  <dcterms:created xsi:type="dcterms:W3CDTF">2014-03-24T18:50:25Z</dcterms:created>
  <dcterms:modified xsi:type="dcterms:W3CDTF">2015-12-25T09:43:15Z</dcterms:modified>
</cp:coreProperties>
</file>