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3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9112-C654-4D42-894D-E54DC646148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AFFD-CB6B-401F-9CB1-30D2D143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9" name="Рисунок 8" descr="000055.web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278843"/>
            <a:ext cx="2500330" cy="1935843"/>
          </a:xfrm>
          <a:prstGeom prst="rect">
            <a:avLst/>
          </a:prstGeom>
        </p:spPr>
      </p:pic>
      <p:pic>
        <p:nvPicPr>
          <p:cNvPr id="10" name="Рисунок 9" descr="090156e2e88f0b6520cbd845dd83def2.web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143116"/>
            <a:ext cx="2473981" cy="1857388"/>
          </a:xfrm>
          <a:prstGeom prst="rect">
            <a:avLst/>
          </a:prstGeom>
        </p:spPr>
      </p:pic>
      <p:pic>
        <p:nvPicPr>
          <p:cNvPr id="11" name="Рисунок 10" descr="post-2-1206486510.web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929066"/>
            <a:ext cx="2500330" cy="1875248"/>
          </a:xfrm>
          <a:prstGeom prst="rect">
            <a:avLst/>
          </a:prstGeom>
        </p:spPr>
      </p:pic>
      <p:pic>
        <p:nvPicPr>
          <p:cNvPr id="12" name="Рисунок 11" descr="42590036_1239826286_PicsDesktopnet_304.web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937" y="1307313"/>
            <a:ext cx="2505202" cy="1878902"/>
          </a:xfrm>
          <a:prstGeom prst="rect">
            <a:avLst/>
          </a:prstGeom>
        </p:spPr>
      </p:pic>
      <p:pic>
        <p:nvPicPr>
          <p:cNvPr id="13" name="Рисунок 12" descr="1263131610_2211fotz.narod.ru.webp"/>
          <p:cNvPicPr>
            <a:picLocks noChangeAspect="1"/>
          </p:cNvPicPr>
          <p:nvPr/>
        </p:nvPicPr>
        <p:blipFill>
          <a:blip r:embed="rId6" cstate="print"/>
          <a:srcRect l="7954"/>
          <a:stretch>
            <a:fillRect/>
          </a:stretch>
        </p:blipFill>
        <p:spPr>
          <a:xfrm>
            <a:off x="6072198" y="3857628"/>
            <a:ext cx="248000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6-Avtobus.web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1414"/>
            <a:ext cx="4039768" cy="2357454"/>
          </a:xfrm>
          <a:prstGeom prst="rect">
            <a:avLst/>
          </a:prstGeom>
        </p:spPr>
      </p:pic>
      <p:pic>
        <p:nvPicPr>
          <p:cNvPr id="3" name="Рисунок 2" descr="bbbb41c61850ac11e2a63b3819d812df_L.web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3214710" cy="2349211"/>
          </a:xfrm>
          <a:prstGeom prst="rect">
            <a:avLst/>
          </a:prstGeom>
        </p:spPr>
      </p:pic>
      <p:pic>
        <p:nvPicPr>
          <p:cNvPr id="5" name="Рисунок 4" descr="i.web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857520" cy="2143140"/>
          </a:xfrm>
          <a:prstGeom prst="rect">
            <a:avLst/>
          </a:prstGeom>
        </p:spPr>
      </p:pic>
      <p:pic>
        <p:nvPicPr>
          <p:cNvPr id="6" name="Рисунок 5" descr="main11372722_da32cd7473138fd0b3b8d65a449f1451.web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143380"/>
            <a:ext cx="3147934" cy="2360951"/>
          </a:xfrm>
          <a:prstGeom prst="rect">
            <a:avLst/>
          </a:prstGeom>
        </p:spPr>
      </p:pic>
      <p:pic>
        <p:nvPicPr>
          <p:cNvPr id="4" name="Рисунок 3" descr="hd_img_ground_transport.web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428868"/>
            <a:ext cx="363377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1754" y="2214554"/>
            <a:ext cx="3337096" cy="2166946"/>
          </a:xfrm>
          <a:prstGeom prst="rect">
            <a:avLst/>
          </a:prstGeom>
        </p:spPr>
      </p:pic>
      <p:pic>
        <p:nvPicPr>
          <p:cNvPr id="6" name="Рисунок 5" descr="142852251850db04c335697021223856_v4 big.web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736140"/>
            <a:ext cx="3305256" cy="2478942"/>
          </a:xfrm>
          <a:prstGeom prst="rect">
            <a:avLst/>
          </a:prstGeom>
        </p:spPr>
      </p:pic>
      <p:pic>
        <p:nvPicPr>
          <p:cNvPr id="7" name="Рисунок 6" descr="img_0.web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81500"/>
            <a:ext cx="1852527" cy="1923038"/>
          </a:xfrm>
          <a:prstGeom prst="rect">
            <a:avLst/>
          </a:prstGeom>
        </p:spPr>
      </p:pic>
      <p:pic>
        <p:nvPicPr>
          <p:cNvPr id="9" name="Рисунок 8" descr="bb2b3f77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14290"/>
            <a:ext cx="2571744" cy="2571744"/>
          </a:xfrm>
          <a:prstGeom prst="rect">
            <a:avLst/>
          </a:prstGeom>
        </p:spPr>
      </p:pic>
      <p:pic>
        <p:nvPicPr>
          <p:cNvPr id="10" name="Рисунок 9" descr="cf50227a05bf2c43cefaf234fb118fb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28604"/>
            <a:ext cx="2571768" cy="228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3310236.web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71480"/>
            <a:ext cx="2615636" cy="2471776"/>
          </a:xfrm>
          <a:prstGeom prst="rect">
            <a:avLst/>
          </a:prstGeom>
        </p:spPr>
      </p:pic>
      <p:pic>
        <p:nvPicPr>
          <p:cNvPr id="7" name="Рисунок 6" descr="Philips-Televizor-LCD-Philips-32PFL9613D-49db7c185cded.web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857628"/>
            <a:ext cx="2100178" cy="2100178"/>
          </a:xfrm>
          <a:prstGeom prst="rect">
            <a:avLst/>
          </a:prstGeom>
        </p:spPr>
      </p:pic>
      <p:pic>
        <p:nvPicPr>
          <p:cNvPr id="8" name="Рисунок 7" descr="ZURICH.web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3922265" cy="2944716"/>
          </a:xfrm>
          <a:prstGeom prst="rect">
            <a:avLst/>
          </a:prstGeom>
        </p:spPr>
      </p:pic>
      <p:pic>
        <p:nvPicPr>
          <p:cNvPr id="9" name="Рисунок 8" descr="aac655e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357430"/>
            <a:ext cx="2643182" cy="2643182"/>
          </a:xfrm>
          <a:prstGeom prst="rect">
            <a:avLst/>
          </a:prstGeom>
        </p:spPr>
      </p:pic>
      <p:pic>
        <p:nvPicPr>
          <p:cNvPr id="6" name="Рисунок 5" descr="mammut-childrens-table__0098620_PE239759_S4.web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3714752"/>
            <a:ext cx="314327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ductShot_Toothbrush01_enl.web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6161" y="3357562"/>
            <a:ext cx="3490681" cy="2145572"/>
          </a:xfrm>
          <a:prstGeom prst="rect">
            <a:avLst/>
          </a:prstGeom>
        </p:spPr>
      </p:pic>
      <p:pic>
        <p:nvPicPr>
          <p:cNvPr id="3" name="Рисунок 2" descr="FOL-TShirt-gelb.web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3214710" cy="3393305"/>
          </a:xfrm>
          <a:prstGeom prst="rect">
            <a:avLst/>
          </a:prstGeom>
        </p:spPr>
      </p:pic>
      <p:pic>
        <p:nvPicPr>
          <p:cNvPr id="7" name="Рисунок 6" descr="unsced-bar-so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14686"/>
            <a:ext cx="3365500" cy="3365500"/>
          </a:xfrm>
          <a:prstGeom prst="rect">
            <a:avLst/>
          </a:prstGeom>
        </p:spPr>
      </p:pic>
      <p:pic>
        <p:nvPicPr>
          <p:cNvPr id="8" name="Рисунок 7" descr="0011-020-Zubnaja-pas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71480"/>
            <a:ext cx="3714776" cy="2786082"/>
          </a:xfrm>
          <a:prstGeom prst="rect">
            <a:avLst/>
          </a:prstGeom>
        </p:spPr>
      </p:pic>
      <p:pic>
        <p:nvPicPr>
          <p:cNvPr id="4" name="Рисунок 3" descr="mochalka2.web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143380"/>
            <a:ext cx="2732124" cy="273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2.valenochk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1923288" cy="1801368"/>
          </a:xfrm>
          <a:prstGeom prst="rect">
            <a:avLst/>
          </a:prstGeom>
        </p:spPr>
      </p:pic>
      <p:pic>
        <p:nvPicPr>
          <p:cNvPr id="3" name="Рисунок 2" descr="42836240.561146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0" y="2643182"/>
            <a:ext cx="2809878" cy="4214818"/>
          </a:xfrm>
          <a:prstGeom prst="rect">
            <a:avLst/>
          </a:prstGeom>
        </p:spPr>
      </p:pic>
      <p:pic>
        <p:nvPicPr>
          <p:cNvPr id="6" name="Рисунок 5" descr="выбор-шап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57166"/>
            <a:ext cx="2286016" cy="2286016"/>
          </a:xfrm>
          <a:prstGeom prst="rect">
            <a:avLst/>
          </a:prstGeom>
        </p:spPr>
      </p:pic>
      <p:pic>
        <p:nvPicPr>
          <p:cNvPr id="9" name="Рисунок 8" descr="prom dresses 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667801"/>
            <a:ext cx="2786082" cy="4164548"/>
          </a:xfrm>
          <a:prstGeom prst="rect">
            <a:avLst/>
          </a:prstGeom>
        </p:spPr>
      </p:pic>
      <p:pic>
        <p:nvPicPr>
          <p:cNvPr id="5" name="Рисунок 4" descr="Luhta, красные вязаные варежки с белым рисунком-thumb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1643050"/>
            <a:ext cx="1959762" cy="195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DS</cp:lastModifiedBy>
  <cp:revision>17</cp:revision>
  <dcterms:created xsi:type="dcterms:W3CDTF">2014-02-06T16:24:25Z</dcterms:created>
  <dcterms:modified xsi:type="dcterms:W3CDTF">2016-03-10T08:42:49Z</dcterms:modified>
</cp:coreProperties>
</file>